
<file path=[Content_Types].xml><?xml version="1.0" encoding="utf-8"?>
<Types xmlns="http://schemas.openxmlformats.org/package/2006/content-types">
  <Default Extension="dat" ContentType="text/plain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5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6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7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8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9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20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21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22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23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f637d867c27a4ac3" Type="http://schemas.microsoft.com/office/2006/relationships/txt" Target="udata/data.dat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75" r:id="rId2"/>
    <p:sldId id="269" r:id="rId3"/>
    <p:sldId id="280" r:id="rId4"/>
    <p:sldId id="286" r:id="rId5"/>
    <p:sldId id="319" r:id="rId6"/>
    <p:sldId id="285" r:id="rId7"/>
    <p:sldId id="288" r:id="rId8"/>
    <p:sldId id="298" r:id="rId9"/>
    <p:sldId id="287" r:id="rId10"/>
    <p:sldId id="295" r:id="rId11"/>
    <p:sldId id="296" r:id="rId12"/>
    <p:sldId id="297" r:id="rId13"/>
    <p:sldId id="291" r:id="rId14"/>
    <p:sldId id="320" r:id="rId15"/>
    <p:sldId id="299" r:id="rId16"/>
    <p:sldId id="321" r:id="rId17"/>
    <p:sldId id="300" r:id="rId18"/>
    <p:sldId id="322" r:id="rId19"/>
    <p:sldId id="301" r:id="rId20"/>
    <p:sldId id="330" r:id="rId21"/>
    <p:sldId id="323" r:id="rId22"/>
    <p:sldId id="315" r:id="rId23"/>
    <p:sldId id="324" r:id="rId24"/>
    <p:sldId id="318" r:id="rId25"/>
    <p:sldId id="325" r:id="rId26"/>
    <p:sldId id="326" r:id="rId27"/>
    <p:sldId id="328" r:id="rId28"/>
    <p:sldId id="331" r:id="rId29"/>
    <p:sldId id="332" r:id="rId30"/>
    <p:sldId id="335" r:id="rId31"/>
    <p:sldId id="333" r:id="rId32"/>
    <p:sldId id="334" r:id="rId33"/>
    <p:sldId id="329" r:id="rId34"/>
    <p:sldId id="337" r:id="rId35"/>
    <p:sldId id="336" r:id="rId36"/>
    <p:sldId id="338" r:id="rId37"/>
    <p:sldId id="340" r:id="rId38"/>
    <p:sldId id="341" r:id="rId39"/>
    <p:sldId id="284" r:id="rId40"/>
    <p:sldId id="342" r:id="rId41"/>
    <p:sldId id="281" r:id="rId42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010E"/>
    <a:srgbClr val="F09293"/>
    <a:srgbClr val="780009"/>
    <a:srgbClr val="F5D699"/>
    <a:srgbClr val="BC0000"/>
    <a:srgbClr val="B50720"/>
    <a:srgbClr val="B70505"/>
    <a:srgbClr val="BB010E"/>
    <a:srgbClr val="F5CD93"/>
    <a:srgbClr val="F9D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18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esktop\&#20849;&#20139;\&#35823;&#24046;&#20998;&#2651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esktop\&#20849;&#20139;\&#35823;&#24046;&#20998;&#2651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误差率</a:t>
            </a:r>
            <a:r>
              <a:rPr lang="en-US" altLang="zh-CN"/>
              <a:t>(</a:t>
            </a:r>
            <a:r>
              <a:rPr lang="zh-CN" altLang="en-US"/>
              <a:t>无地震情况</a:t>
            </a:r>
            <a:r>
              <a:rPr lang="en-US" altLang="zh-CN"/>
              <a:t>)</a:t>
            </a:r>
            <a:endParaRPr lang="zh-CN"/>
          </a:p>
        </c:rich>
      </c:tx>
      <c:layout>
        <c:manualLayout>
          <c:xMode val="edge"/>
          <c:yMode val="edge"/>
          <c:x val="0.46330500000000002"/>
          <c:y val="0"/>
          <c:w val="7.3390200000000003E-2"/>
          <c:h val="0.16990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4804348442251344E-2"/>
          <c:y val="5.8764762587183675E-2"/>
          <c:w val="0.878471"/>
          <c:h val="0.73642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Sheet1!$E$2</c:f>
              <c:strCache>
                <c:ptCount val="1"/>
                <c:pt idx="0">
                  <c:v>误差率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5F3-4267-B839-11E382C863AD}"/>
              </c:ext>
            </c:extLst>
          </c:dPt>
          <c:dPt>
            <c:idx val="1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5F3-4267-B839-11E382C863AD}"/>
              </c:ext>
            </c:extLst>
          </c:dPt>
          <c:dPt>
            <c:idx val="17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5F3-4267-B839-11E382C863AD}"/>
              </c:ext>
            </c:extLst>
          </c:dPt>
          <c:cat>
            <c:strRef>
              <c:f>Sheet1!$A$3:$A$27</c:f>
              <c:strCache>
                <c:ptCount val="25"/>
                <c:pt idx="0">
                  <c:v>第二破裂角</c:v>
                </c:pt>
                <c:pt idx="1">
                  <c:v>第一破裂角</c:v>
                </c:pt>
                <c:pt idx="2">
                  <c:v>土压力Ea</c:v>
                </c:pt>
                <c:pt idx="3">
                  <c:v>Ex</c:v>
                </c:pt>
                <c:pt idx="4">
                  <c:v>Zy</c:v>
                </c:pt>
                <c:pt idx="5">
                  <c:v>墙身截面积</c:v>
                </c:pt>
                <c:pt idx="6">
                  <c:v>墙踵上全部土重</c:v>
                </c:pt>
                <c:pt idx="7">
                  <c:v>W的x坐标</c:v>
                </c:pt>
                <c:pt idx="8">
                  <c:v>W的y坐标</c:v>
                </c:pt>
                <c:pt idx="9">
                  <c:v>墙趾板上土重</c:v>
                </c:pt>
                <c:pt idx="10">
                  <c:v>滑移力</c:v>
                </c:pt>
                <c:pt idx="11">
                  <c:v>抗滑力</c:v>
                </c:pt>
                <c:pt idx="12">
                  <c:v>墙身重力力臂</c:v>
                </c:pt>
                <c:pt idx="13">
                  <c:v>墙踵上土重力臂</c:v>
                </c:pt>
                <c:pt idx="14">
                  <c:v>墙趾上土重力臂</c:v>
                </c:pt>
                <c:pt idx="15">
                  <c:v>Ey力臂</c:v>
                </c:pt>
                <c:pt idx="16">
                  <c:v>Ex力臂</c:v>
                </c:pt>
                <c:pt idx="17">
                  <c:v>倾覆力矩</c:v>
                </c:pt>
                <c:pt idx="18">
                  <c:v>抗倾覆力矩</c:v>
                </c:pt>
                <c:pt idx="19">
                  <c:v>总竖向力</c:v>
                </c:pt>
                <c:pt idx="20">
                  <c:v>总弯矩</c:v>
                </c:pt>
                <c:pt idx="21">
                  <c:v>偏心距</c:v>
                </c:pt>
                <c:pt idx="22">
                  <c:v>墙趾处应力</c:v>
                </c:pt>
                <c:pt idx="23">
                  <c:v>墙踵处应力</c:v>
                </c:pt>
                <c:pt idx="24">
                  <c:v>平均应力</c:v>
                </c:pt>
              </c:strCache>
            </c:strRef>
          </c:cat>
          <c:val>
            <c:numRef>
              <c:f>Sheet1!$E$3:$E$27</c:f>
              <c:numCache>
                <c:formatCode>0%</c:formatCode>
                <c:ptCount val="25"/>
                <c:pt idx="0">
                  <c:v>0</c:v>
                </c:pt>
                <c:pt idx="1">
                  <c:v>0</c:v>
                </c:pt>
                <c:pt idx="2">
                  <c:v>8.3037339814998123E-6</c:v>
                </c:pt>
                <c:pt idx="3">
                  <c:v>2.8957309117647571E-4</c:v>
                </c:pt>
                <c:pt idx="4">
                  <c:v>0</c:v>
                </c:pt>
                <c:pt idx="5">
                  <c:v>0</c:v>
                </c:pt>
                <c:pt idx="6">
                  <c:v>-2.5972811660729904E-5</c:v>
                </c:pt>
                <c:pt idx="7">
                  <c:v>0</c:v>
                </c:pt>
                <c:pt idx="8">
                  <c:v>0</c:v>
                </c:pt>
                <c:pt idx="9">
                  <c:v>3.4391534391534313E-2</c:v>
                </c:pt>
                <c:pt idx="10">
                  <c:v>0.24999927553995177</c:v>
                </c:pt>
                <c:pt idx="11">
                  <c:v>0.25022165197356616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0.49999254185230929</c:v>
                </c:pt>
                <c:pt idx="18">
                  <c:v>-2.8919475332464417E-2</c:v>
                </c:pt>
                <c:pt idx="19">
                  <c:v>2.1729233061544523E-3</c:v>
                </c:pt>
                <c:pt idx="20">
                  <c:v>9.682484702732676E-4</c:v>
                </c:pt>
                <c:pt idx="21">
                  <c:v>3.3579335793356693E-3</c:v>
                </c:pt>
                <c:pt idx="22">
                  <c:v>3.7381174310261631E-3</c:v>
                </c:pt>
                <c:pt idx="23">
                  <c:v>-8.2635983263599794E-3</c:v>
                </c:pt>
                <c:pt idx="24">
                  <c:v>-1.5750295110114873E-2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5F3-4267-B839-11E382C863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eaVert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94734553"/>
        <c:crosses val="autoZero"/>
        <c:auto val="1"/>
        <c:lblAlgn val="ctr"/>
        <c:lblOffset val="100"/>
        <c:tickLblSkip val="1"/>
        <c:noMultiLvlLbl val="1"/>
      </c:catAx>
      <c:valAx>
        <c:axId val="2094734553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94734552"/>
        <c:crosses val="max"/>
        <c:crossBetween val="between"/>
        <c:majorUnit val="5.000000000000001E-2"/>
        <c:minorUnit val="5.000000000000001E-2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误差率</a:t>
            </a:r>
            <a:r>
              <a:rPr lang="zh-CN" altLang="en-US"/>
              <a:t>（地震情况）</a:t>
            </a:r>
            <a:endParaRPr lang="zh-CN"/>
          </a:p>
        </c:rich>
      </c:tx>
      <c:layout>
        <c:manualLayout>
          <c:xMode val="edge"/>
          <c:yMode val="edge"/>
          <c:x val="0.46330500000000002"/>
          <c:y val="0"/>
          <c:w val="7.3390200000000003E-2"/>
          <c:h val="0.16990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491000000000001E-2"/>
          <c:y val="0.169901"/>
          <c:w val="0.878471"/>
          <c:h val="0.736429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DB-46DC-B3C4-09172B6634B5}"/>
              </c:ext>
            </c:extLst>
          </c:dPt>
          <c:dPt>
            <c:idx val="1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DB-46DC-B3C4-09172B6634B5}"/>
              </c:ext>
            </c:extLst>
          </c:dPt>
          <c:dPt>
            <c:idx val="17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DDB-46DC-B3C4-09172B6634B5}"/>
              </c:ext>
            </c:extLst>
          </c:dPt>
          <c:dPt>
            <c:idx val="2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DDB-46DC-B3C4-09172B6634B5}"/>
              </c:ext>
            </c:extLst>
          </c:dPt>
          <c:cat>
            <c:strRef>
              <c:f>Sheet2!$A$3:$A$27</c:f>
              <c:strCache>
                <c:ptCount val="25"/>
                <c:pt idx="0">
                  <c:v>第二破裂角</c:v>
                </c:pt>
                <c:pt idx="1">
                  <c:v>第一破裂角</c:v>
                </c:pt>
                <c:pt idx="2">
                  <c:v>土压力Ea</c:v>
                </c:pt>
                <c:pt idx="3">
                  <c:v>Ex</c:v>
                </c:pt>
                <c:pt idx="4">
                  <c:v>Zy</c:v>
                </c:pt>
                <c:pt idx="5">
                  <c:v>墙身截面积</c:v>
                </c:pt>
                <c:pt idx="6">
                  <c:v>墙踵上全部土重</c:v>
                </c:pt>
                <c:pt idx="7">
                  <c:v>W的x坐标</c:v>
                </c:pt>
                <c:pt idx="8">
                  <c:v>W的y坐标</c:v>
                </c:pt>
                <c:pt idx="9">
                  <c:v>墙趾板上土重</c:v>
                </c:pt>
                <c:pt idx="10">
                  <c:v>滑移力</c:v>
                </c:pt>
                <c:pt idx="11">
                  <c:v>抗滑力</c:v>
                </c:pt>
                <c:pt idx="12">
                  <c:v>墙身重力力臂</c:v>
                </c:pt>
                <c:pt idx="13">
                  <c:v>墙踵上土重力臂</c:v>
                </c:pt>
                <c:pt idx="14">
                  <c:v>墙趾上土重力臂</c:v>
                </c:pt>
                <c:pt idx="15">
                  <c:v>Ey力臂</c:v>
                </c:pt>
                <c:pt idx="16">
                  <c:v>Ex力臂</c:v>
                </c:pt>
                <c:pt idx="17">
                  <c:v>倾覆力矩</c:v>
                </c:pt>
                <c:pt idx="18">
                  <c:v>抗倾覆力矩</c:v>
                </c:pt>
                <c:pt idx="19">
                  <c:v>总竖向力</c:v>
                </c:pt>
                <c:pt idx="20">
                  <c:v>总弯矩</c:v>
                </c:pt>
                <c:pt idx="21">
                  <c:v>偏心距</c:v>
                </c:pt>
                <c:pt idx="22">
                  <c:v>墙趾处应力</c:v>
                </c:pt>
                <c:pt idx="23">
                  <c:v>墙踵处应力</c:v>
                </c:pt>
                <c:pt idx="24">
                  <c:v>平均应力</c:v>
                </c:pt>
              </c:strCache>
            </c:strRef>
          </c:cat>
          <c:val>
            <c:numRef>
              <c:f>Sheet2!$E$3:$E$27</c:f>
              <c:numCache>
                <c:formatCode>0%</c:formatCode>
                <c:ptCount val="25"/>
                <c:pt idx="0">
                  <c:v>-8.8569950866304922E-3</c:v>
                </c:pt>
                <c:pt idx="1">
                  <c:v>-0.12204081632653054</c:v>
                </c:pt>
                <c:pt idx="2">
                  <c:v>-9.4296831071335172E-2</c:v>
                </c:pt>
                <c:pt idx="3">
                  <c:v>-9.166678977146811E-2</c:v>
                </c:pt>
                <c:pt idx="4">
                  <c:v>-5.3729456384323616E-2</c:v>
                </c:pt>
                <c:pt idx="5">
                  <c:v>0</c:v>
                </c:pt>
                <c:pt idx="6">
                  <c:v>9.4481009474301856E-3</c:v>
                </c:pt>
                <c:pt idx="7">
                  <c:v>3.7174721189586985E-4</c:v>
                </c:pt>
                <c:pt idx="8">
                  <c:v>6.9131349564172323E-3</c:v>
                </c:pt>
                <c:pt idx="9">
                  <c:v>0</c:v>
                </c:pt>
                <c:pt idx="10">
                  <c:v>0.48476441015837568</c:v>
                </c:pt>
                <c:pt idx="11">
                  <c:v>0.27048004481605015</c:v>
                </c:pt>
                <c:pt idx="12">
                  <c:v>2.4440977639104028E-4</c:v>
                </c:pt>
                <c:pt idx="13">
                  <c:v>0</c:v>
                </c:pt>
                <c:pt idx="14">
                  <c:v>0</c:v>
                </c:pt>
                <c:pt idx="15">
                  <c:v>1.531914893617029E-2</c:v>
                </c:pt>
                <c:pt idx="16">
                  <c:v>-5.3729456384323616E-2</c:v>
                </c:pt>
                <c:pt idx="17">
                  <c:v>0.45844872751987475</c:v>
                </c:pt>
                <c:pt idx="18">
                  <c:v>-1.7970359795189492E-2</c:v>
                </c:pt>
                <c:pt idx="19">
                  <c:v>-4.1043804228462162E-2</c:v>
                </c:pt>
                <c:pt idx="20">
                  <c:v>-7.8562274263078269E-2</c:v>
                </c:pt>
                <c:pt idx="21">
                  <c:v>8.6486486486486561E-2</c:v>
                </c:pt>
                <c:pt idx="22">
                  <c:v>-5.2700846711645575E-3</c:v>
                </c:pt>
                <c:pt idx="23">
                  <c:v>0</c:v>
                </c:pt>
                <c:pt idx="24">
                  <c:v>-1.7991496781571439E-2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DDB-46DC-B3C4-09172B663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eaVert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94734553"/>
        <c:crosses val="autoZero"/>
        <c:auto val="1"/>
        <c:lblAlgn val="ctr"/>
        <c:lblOffset val="100"/>
        <c:tickLblSkip val="1"/>
        <c:noMultiLvlLbl val="1"/>
      </c:catAx>
      <c:valAx>
        <c:axId val="2094734553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94734552"/>
        <c:crosses val="max"/>
        <c:crossBetween val="between"/>
        <c:majorUnit val="5.000000000000001E-2"/>
        <c:minorUnit val="5.000000000000001E-2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EA0F5B-A107-4E13-AECD-C3293242EC4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9A20D7-1243-4172-8C44-408A94B09349}">
      <dgm:prSet phldrT="[文本]"/>
      <dgm:spPr/>
      <dgm:t>
        <a:bodyPr/>
        <a:lstStyle/>
        <a:p>
          <a:r>
            <a:rPr lang="zh-CN" altLang="en-US" dirty="0"/>
            <a:t>毕设任务说明 </a:t>
          </a:r>
        </a:p>
      </dgm:t>
    </dgm:pt>
    <dgm:pt modelId="{87CE1261-D430-47CD-8B41-5060B358C77D}" type="parTrans" cxnId="{44D6685F-2F2C-4A0D-8937-E7916504036B}">
      <dgm:prSet/>
      <dgm:spPr/>
      <dgm:t>
        <a:bodyPr/>
        <a:lstStyle/>
        <a:p>
          <a:endParaRPr lang="zh-CN" altLang="en-US"/>
        </a:p>
      </dgm:t>
    </dgm:pt>
    <dgm:pt modelId="{70149A63-18BF-47C4-9071-FE32EC525400}" type="sibTrans" cxnId="{44D6685F-2F2C-4A0D-8937-E7916504036B}">
      <dgm:prSet/>
      <dgm:spPr/>
      <dgm:t>
        <a:bodyPr/>
        <a:lstStyle/>
        <a:p>
          <a:endParaRPr lang="zh-CN" altLang="en-US"/>
        </a:p>
      </dgm:t>
    </dgm:pt>
    <dgm:pt modelId="{62E80B15-B78A-4B56-B911-77065FD35857}">
      <dgm:prSet phldrT="[文本]"/>
      <dgm:spPr/>
      <dgm:t>
        <a:bodyPr/>
        <a:lstStyle/>
        <a:p>
          <a:r>
            <a:rPr lang="zh-CN" altLang="en-US" dirty="0"/>
            <a:t>已做工作说明</a:t>
          </a:r>
        </a:p>
      </dgm:t>
    </dgm:pt>
    <dgm:pt modelId="{ADE87178-A234-4C16-B881-584234776672}" type="parTrans" cxnId="{59277039-B039-4949-9604-6BACCE593086}">
      <dgm:prSet/>
      <dgm:spPr/>
      <dgm:t>
        <a:bodyPr/>
        <a:lstStyle/>
        <a:p>
          <a:endParaRPr lang="zh-CN" altLang="en-US"/>
        </a:p>
      </dgm:t>
    </dgm:pt>
    <dgm:pt modelId="{82FA24D9-ACD2-4A60-9AF8-D3C0FC3AAFE5}" type="sibTrans" cxnId="{59277039-B039-4949-9604-6BACCE593086}">
      <dgm:prSet/>
      <dgm:spPr/>
      <dgm:t>
        <a:bodyPr/>
        <a:lstStyle/>
        <a:p>
          <a:endParaRPr lang="zh-CN" altLang="en-US"/>
        </a:p>
      </dgm:t>
    </dgm:pt>
    <dgm:pt modelId="{60E2CF1A-2070-4E05-B831-1AF6E045FA69}">
      <dgm:prSet phldrT="[文本]"/>
      <dgm:spPr/>
      <dgm:t>
        <a:bodyPr/>
        <a:lstStyle/>
        <a:p>
          <a:r>
            <a:rPr lang="zh-CN" altLang="en-US" dirty="0"/>
            <a:t>后期规划</a:t>
          </a:r>
        </a:p>
      </dgm:t>
    </dgm:pt>
    <dgm:pt modelId="{06B047DD-C970-4216-88AF-81F15342FAC3}" type="parTrans" cxnId="{C5B64526-079A-4C20-A8B7-E4B69C7B4E07}">
      <dgm:prSet/>
      <dgm:spPr/>
      <dgm:t>
        <a:bodyPr/>
        <a:lstStyle/>
        <a:p>
          <a:endParaRPr lang="zh-CN" altLang="en-US"/>
        </a:p>
      </dgm:t>
    </dgm:pt>
    <dgm:pt modelId="{BEE42D9B-D680-4063-ADD2-11CAB377D721}" type="sibTrans" cxnId="{C5B64526-079A-4C20-A8B7-E4B69C7B4E07}">
      <dgm:prSet/>
      <dgm:spPr/>
      <dgm:t>
        <a:bodyPr/>
        <a:lstStyle/>
        <a:p>
          <a:endParaRPr lang="zh-CN" altLang="en-US"/>
        </a:p>
      </dgm:t>
    </dgm:pt>
    <dgm:pt modelId="{B9F7D6A1-BFA9-4D82-A30C-07572329466E}" type="pres">
      <dgm:prSet presAssocID="{17EA0F5B-A107-4E13-AECD-C3293242EC48}" presName="Name0" presStyleCnt="0">
        <dgm:presLayoutVars>
          <dgm:chMax val="7"/>
          <dgm:chPref val="7"/>
          <dgm:dir/>
        </dgm:presLayoutVars>
      </dgm:prSet>
      <dgm:spPr/>
    </dgm:pt>
    <dgm:pt modelId="{1D5EBD13-E195-45D7-9753-8F79821ACC55}" type="pres">
      <dgm:prSet presAssocID="{17EA0F5B-A107-4E13-AECD-C3293242EC48}" presName="Name1" presStyleCnt="0"/>
      <dgm:spPr/>
    </dgm:pt>
    <dgm:pt modelId="{BCB21B75-7957-4EC1-A4C4-29E3193A8B0F}" type="pres">
      <dgm:prSet presAssocID="{17EA0F5B-A107-4E13-AECD-C3293242EC48}" presName="cycle" presStyleCnt="0"/>
      <dgm:spPr/>
    </dgm:pt>
    <dgm:pt modelId="{D88CC678-A31A-4EAA-8A5C-9BC97C34EFC0}" type="pres">
      <dgm:prSet presAssocID="{17EA0F5B-A107-4E13-AECD-C3293242EC48}" presName="srcNode" presStyleLbl="node1" presStyleIdx="0" presStyleCnt="3"/>
      <dgm:spPr/>
    </dgm:pt>
    <dgm:pt modelId="{796BF389-6EFC-45DA-897F-C21DAAB32BE1}" type="pres">
      <dgm:prSet presAssocID="{17EA0F5B-A107-4E13-AECD-C3293242EC48}" presName="conn" presStyleLbl="parChTrans1D2" presStyleIdx="0" presStyleCnt="1"/>
      <dgm:spPr/>
    </dgm:pt>
    <dgm:pt modelId="{B199ED18-27EB-4A3D-9533-F116A74CC0E4}" type="pres">
      <dgm:prSet presAssocID="{17EA0F5B-A107-4E13-AECD-C3293242EC48}" presName="extraNode" presStyleLbl="node1" presStyleIdx="0" presStyleCnt="3"/>
      <dgm:spPr/>
    </dgm:pt>
    <dgm:pt modelId="{247629FB-C480-4D98-99C6-21AB2BF1EB85}" type="pres">
      <dgm:prSet presAssocID="{17EA0F5B-A107-4E13-AECD-C3293242EC48}" presName="dstNode" presStyleLbl="node1" presStyleIdx="0" presStyleCnt="3"/>
      <dgm:spPr/>
    </dgm:pt>
    <dgm:pt modelId="{D3E6493A-29C7-4F04-9ACC-FCF070BB6190}" type="pres">
      <dgm:prSet presAssocID="{9E9A20D7-1243-4172-8C44-408A94B09349}" presName="text_1" presStyleLbl="node1" presStyleIdx="0" presStyleCnt="3">
        <dgm:presLayoutVars>
          <dgm:bulletEnabled val="1"/>
        </dgm:presLayoutVars>
      </dgm:prSet>
      <dgm:spPr/>
    </dgm:pt>
    <dgm:pt modelId="{B9707849-E6E7-4939-9E8B-641C4B6AEE9F}" type="pres">
      <dgm:prSet presAssocID="{9E9A20D7-1243-4172-8C44-408A94B09349}" presName="accent_1" presStyleCnt="0"/>
      <dgm:spPr/>
    </dgm:pt>
    <dgm:pt modelId="{0C854F86-0C5A-4D36-A6F6-F2EBEE04D9A8}" type="pres">
      <dgm:prSet presAssocID="{9E9A20D7-1243-4172-8C44-408A94B09349}" presName="accentRepeatNode" presStyleLbl="solidFgAcc1" presStyleIdx="0" presStyleCnt="3"/>
      <dgm:spPr/>
    </dgm:pt>
    <dgm:pt modelId="{2EE06784-87A7-495B-8EDC-0DA546F07954}" type="pres">
      <dgm:prSet presAssocID="{62E80B15-B78A-4B56-B911-77065FD35857}" presName="text_2" presStyleLbl="node1" presStyleIdx="1" presStyleCnt="3">
        <dgm:presLayoutVars>
          <dgm:bulletEnabled val="1"/>
        </dgm:presLayoutVars>
      </dgm:prSet>
      <dgm:spPr/>
    </dgm:pt>
    <dgm:pt modelId="{1108259D-E399-465B-8104-7F3CBAE7A9AF}" type="pres">
      <dgm:prSet presAssocID="{62E80B15-B78A-4B56-B911-77065FD35857}" presName="accent_2" presStyleCnt="0"/>
      <dgm:spPr/>
    </dgm:pt>
    <dgm:pt modelId="{AA237CE2-22AB-472F-A185-ECDE9359A434}" type="pres">
      <dgm:prSet presAssocID="{62E80B15-B78A-4B56-B911-77065FD35857}" presName="accentRepeatNode" presStyleLbl="solidFgAcc1" presStyleIdx="1" presStyleCnt="3"/>
      <dgm:spPr/>
    </dgm:pt>
    <dgm:pt modelId="{E905E7B6-BA0E-48EC-898C-D5F60509A841}" type="pres">
      <dgm:prSet presAssocID="{60E2CF1A-2070-4E05-B831-1AF6E045FA69}" presName="text_3" presStyleLbl="node1" presStyleIdx="2" presStyleCnt="3">
        <dgm:presLayoutVars>
          <dgm:bulletEnabled val="1"/>
        </dgm:presLayoutVars>
      </dgm:prSet>
      <dgm:spPr/>
    </dgm:pt>
    <dgm:pt modelId="{110DA2BD-D8D0-407D-9E81-AF7958B0305D}" type="pres">
      <dgm:prSet presAssocID="{60E2CF1A-2070-4E05-B831-1AF6E045FA69}" presName="accent_3" presStyleCnt="0"/>
      <dgm:spPr/>
    </dgm:pt>
    <dgm:pt modelId="{B1EC4820-2C29-48F5-A5E6-0CA38C99C285}" type="pres">
      <dgm:prSet presAssocID="{60E2CF1A-2070-4E05-B831-1AF6E045FA69}" presName="accentRepeatNode" presStyleLbl="solidFgAcc1" presStyleIdx="2" presStyleCnt="3"/>
      <dgm:spPr/>
    </dgm:pt>
  </dgm:ptLst>
  <dgm:cxnLst>
    <dgm:cxn modelId="{C5B64526-079A-4C20-A8B7-E4B69C7B4E07}" srcId="{17EA0F5B-A107-4E13-AECD-C3293242EC48}" destId="{60E2CF1A-2070-4E05-B831-1AF6E045FA69}" srcOrd="2" destOrd="0" parTransId="{06B047DD-C970-4216-88AF-81F15342FAC3}" sibTransId="{BEE42D9B-D680-4063-ADD2-11CAB377D721}"/>
    <dgm:cxn modelId="{DF06CD2E-87C2-450A-B4DE-2BC80A5FB279}" type="presOf" srcId="{62E80B15-B78A-4B56-B911-77065FD35857}" destId="{2EE06784-87A7-495B-8EDC-0DA546F07954}" srcOrd="0" destOrd="0" presId="urn:microsoft.com/office/officeart/2008/layout/VerticalCurvedList"/>
    <dgm:cxn modelId="{59277039-B039-4949-9604-6BACCE593086}" srcId="{17EA0F5B-A107-4E13-AECD-C3293242EC48}" destId="{62E80B15-B78A-4B56-B911-77065FD35857}" srcOrd="1" destOrd="0" parTransId="{ADE87178-A234-4C16-B881-584234776672}" sibTransId="{82FA24D9-ACD2-4A60-9AF8-D3C0FC3AAFE5}"/>
    <dgm:cxn modelId="{7A89105E-8996-4AE6-8CF4-87F4607E6364}" type="presOf" srcId="{17EA0F5B-A107-4E13-AECD-C3293242EC48}" destId="{B9F7D6A1-BFA9-4D82-A30C-07572329466E}" srcOrd="0" destOrd="0" presId="urn:microsoft.com/office/officeart/2008/layout/VerticalCurvedList"/>
    <dgm:cxn modelId="{44D6685F-2F2C-4A0D-8937-E7916504036B}" srcId="{17EA0F5B-A107-4E13-AECD-C3293242EC48}" destId="{9E9A20D7-1243-4172-8C44-408A94B09349}" srcOrd="0" destOrd="0" parTransId="{87CE1261-D430-47CD-8B41-5060B358C77D}" sibTransId="{70149A63-18BF-47C4-9071-FE32EC525400}"/>
    <dgm:cxn modelId="{DB88D44A-90A0-48E7-933B-491F5AEBC0BC}" type="presOf" srcId="{60E2CF1A-2070-4E05-B831-1AF6E045FA69}" destId="{E905E7B6-BA0E-48EC-898C-D5F60509A841}" srcOrd="0" destOrd="0" presId="urn:microsoft.com/office/officeart/2008/layout/VerticalCurvedList"/>
    <dgm:cxn modelId="{7A97F6F6-4F01-4ED5-8DBC-04F70E812879}" type="presOf" srcId="{70149A63-18BF-47C4-9071-FE32EC525400}" destId="{796BF389-6EFC-45DA-897F-C21DAAB32BE1}" srcOrd="0" destOrd="0" presId="urn:microsoft.com/office/officeart/2008/layout/VerticalCurvedList"/>
    <dgm:cxn modelId="{9B58BCF7-6FDE-427C-BB6D-A7C813891C56}" type="presOf" srcId="{9E9A20D7-1243-4172-8C44-408A94B09349}" destId="{D3E6493A-29C7-4F04-9ACC-FCF070BB6190}" srcOrd="0" destOrd="0" presId="urn:microsoft.com/office/officeart/2008/layout/VerticalCurvedList"/>
    <dgm:cxn modelId="{37E61A82-D7CF-4F4A-A1E4-E32463F03402}" type="presParOf" srcId="{B9F7D6A1-BFA9-4D82-A30C-07572329466E}" destId="{1D5EBD13-E195-45D7-9753-8F79821ACC55}" srcOrd="0" destOrd="0" presId="urn:microsoft.com/office/officeart/2008/layout/VerticalCurvedList"/>
    <dgm:cxn modelId="{3048CF15-F627-496C-8DAA-1C40F0675279}" type="presParOf" srcId="{1D5EBD13-E195-45D7-9753-8F79821ACC55}" destId="{BCB21B75-7957-4EC1-A4C4-29E3193A8B0F}" srcOrd="0" destOrd="0" presId="urn:microsoft.com/office/officeart/2008/layout/VerticalCurvedList"/>
    <dgm:cxn modelId="{7602C4C4-4B6A-4128-981F-E45BB6E54C38}" type="presParOf" srcId="{BCB21B75-7957-4EC1-A4C4-29E3193A8B0F}" destId="{D88CC678-A31A-4EAA-8A5C-9BC97C34EFC0}" srcOrd="0" destOrd="0" presId="urn:microsoft.com/office/officeart/2008/layout/VerticalCurvedList"/>
    <dgm:cxn modelId="{41CC9C65-F62F-4EDD-8A7B-842FFA5381E8}" type="presParOf" srcId="{BCB21B75-7957-4EC1-A4C4-29E3193A8B0F}" destId="{796BF389-6EFC-45DA-897F-C21DAAB32BE1}" srcOrd="1" destOrd="0" presId="urn:microsoft.com/office/officeart/2008/layout/VerticalCurvedList"/>
    <dgm:cxn modelId="{E1B77F61-BCCD-4A89-8128-D61094553A39}" type="presParOf" srcId="{BCB21B75-7957-4EC1-A4C4-29E3193A8B0F}" destId="{B199ED18-27EB-4A3D-9533-F116A74CC0E4}" srcOrd="2" destOrd="0" presId="urn:microsoft.com/office/officeart/2008/layout/VerticalCurvedList"/>
    <dgm:cxn modelId="{658300C5-9C36-4760-AB57-90A257C89996}" type="presParOf" srcId="{BCB21B75-7957-4EC1-A4C4-29E3193A8B0F}" destId="{247629FB-C480-4D98-99C6-21AB2BF1EB85}" srcOrd="3" destOrd="0" presId="urn:microsoft.com/office/officeart/2008/layout/VerticalCurvedList"/>
    <dgm:cxn modelId="{D8B53F70-080F-4482-A982-B3330D08E629}" type="presParOf" srcId="{1D5EBD13-E195-45D7-9753-8F79821ACC55}" destId="{D3E6493A-29C7-4F04-9ACC-FCF070BB6190}" srcOrd="1" destOrd="0" presId="urn:microsoft.com/office/officeart/2008/layout/VerticalCurvedList"/>
    <dgm:cxn modelId="{C4BA29A0-8B56-4230-B7FB-55E36A8C4CB7}" type="presParOf" srcId="{1D5EBD13-E195-45D7-9753-8F79821ACC55}" destId="{B9707849-E6E7-4939-9E8B-641C4B6AEE9F}" srcOrd="2" destOrd="0" presId="urn:microsoft.com/office/officeart/2008/layout/VerticalCurvedList"/>
    <dgm:cxn modelId="{0ACF5A0A-7BC4-47C2-8787-4E6BDF44DE7B}" type="presParOf" srcId="{B9707849-E6E7-4939-9E8B-641C4B6AEE9F}" destId="{0C854F86-0C5A-4D36-A6F6-F2EBEE04D9A8}" srcOrd="0" destOrd="0" presId="urn:microsoft.com/office/officeart/2008/layout/VerticalCurvedList"/>
    <dgm:cxn modelId="{656811F2-C409-4A12-902B-AE82B8A14C44}" type="presParOf" srcId="{1D5EBD13-E195-45D7-9753-8F79821ACC55}" destId="{2EE06784-87A7-495B-8EDC-0DA546F07954}" srcOrd="3" destOrd="0" presId="urn:microsoft.com/office/officeart/2008/layout/VerticalCurvedList"/>
    <dgm:cxn modelId="{70D1A08E-1637-4194-9EA0-405E8A600917}" type="presParOf" srcId="{1D5EBD13-E195-45D7-9753-8F79821ACC55}" destId="{1108259D-E399-465B-8104-7F3CBAE7A9AF}" srcOrd="4" destOrd="0" presId="urn:microsoft.com/office/officeart/2008/layout/VerticalCurvedList"/>
    <dgm:cxn modelId="{27DCD17B-6751-42DD-AF24-9169DD0DAB87}" type="presParOf" srcId="{1108259D-E399-465B-8104-7F3CBAE7A9AF}" destId="{AA237CE2-22AB-472F-A185-ECDE9359A434}" srcOrd="0" destOrd="0" presId="urn:microsoft.com/office/officeart/2008/layout/VerticalCurvedList"/>
    <dgm:cxn modelId="{5F925C78-F131-4A3A-B6D8-B2B04DCA8F2A}" type="presParOf" srcId="{1D5EBD13-E195-45D7-9753-8F79821ACC55}" destId="{E905E7B6-BA0E-48EC-898C-D5F60509A841}" srcOrd="5" destOrd="0" presId="urn:microsoft.com/office/officeart/2008/layout/VerticalCurvedList"/>
    <dgm:cxn modelId="{EA6F1363-06BC-42AB-9D7E-3C4A18B81AAF}" type="presParOf" srcId="{1D5EBD13-E195-45D7-9753-8F79821ACC55}" destId="{110DA2BD-D8D0-407D-9E81-AF7958B0305D}" srcOrd="6" destOrd="0" presId="urn:microsoft.com/office/officeart/2008/layout/VerticalCurvedList"/>
    <dgm:cxn modelId="{D7F7C6CB-4E27-4257-B1C8-504272FE0495}" type="presParOf" srcId="{110DA2BD-D8D0-407D-9E81-AF7958B0305D}" destId="{B1EC4820-2C29-48F5-A5E6-0CA38C99C28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9BF779C-1380-4F3A-B649-47EDD4BDC6D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抗滑动</a:t>
          </a:r>
        </a:p>
      </dgm:t>
    </dgm:pt>
    <dgm:pt modelId="{5BA610F5-9522-4C3A-9A67-B8A9DE2520EF}" type="par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13538D57-D1E3-432F-AF28-63038363039C}" type="sib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BC81E079-11AD-4C5E-AF31-FEED6BD4D593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3510F15C-AC42-44DD-A2DD-054043337101}" type="par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63154421-9E4F-4BE3-8601-491AD69920FA}" type="sib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387A4293-8845-4BE9-8D80-DDFB8AA69127}">
      <dgm:prSet phldrT="[文本]"/>
      <dgm:spPr/>
      <dgm:t>
        <a:bodyPr/>
        <a:lstStyle/>
        <a:p>
          <a:r>
            <a:rPr lang="zh-CN" altLang="en-US" dirty="0"/>
            <a:t>偏心距</a:t>
          </a:r>
        </a:p>
      </dgm:t>
    </dgm:pt>
    <dgm:pt modelId="{20A61C79-CF51-4D12-9DFB-4EEA91B3E0E3}" type="par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C4F58215-9057-40C8-B765-4E61A84535B6}" type="sib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3CDC7965-4349-4642-BC36-4006A1105C3F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76EA14E8-EC63-4663-89B8-D0292A396170}" type="par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B463FBE1-7C8F-4035-9B5D-004C194649E0}" type="sib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1F696885-5C70-4F1F-843F-D11C455E6C94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E89A6373-9720-4777-AFB6-C1118A63D20F}" type="pres">
      <dgm:prSet presAssocID="{C562FFAF-322F-4673-B1A6-1690FFCDC89A}" presName="parSpace" presStyleCnt="0"/>
      <dgm:spPr/>
    </dgm:pt>
    <dgm:pt modelId="{14F5E2C5-6E51-49D7-87AF-B905D53EE6E6}" type="pres">
      <dgm:prSet presAssocID="{A9BF779C-1380-4F3A-B649-47EDD4BDC6D3}" presName="parTxOnly" presStyleLbl="node1" presStyleIdx="1" presStyleCnt="5">
        <dgm:presLayoutVars>
          <dgm:bulletEnabled val="1"/>
        </dgm:presLayoutVars>
      </dgm:prSet>
      <dgm:spPr/>
    </dgm:pt>
    <dgm:pt modelId="{07BA9737-9B26-4E9A-ABE1-A3AD6CFE6BC9}" type="pres">
      <dgm:prSet presAssocID="{13538D57-D1E3-432F-AF28-63038363039C}" presName="parSpace" presStyleCnt="0"/>
      <dgm:spPr/>
    </dgm:pt>
    <dgm:pt modelId="{39FDF0AA-62ED-4922-A9EA-C6D5E81C0D2D}" type="pres">
      <dgm:prSet presAssocID="{BC81E079-11AD-4C5E-AF31-FEED6BD4D593}" presName="parTxOnly" presStyleLbl="node1" presStyleIdx="2" presStyleCnt="5">
        <dgm:presLayoutVars>
          <dgm:bulletEnabled val="1"/>
        </dgm:presLayoutVars>
      </dgm:prSet>
      <dgm:spPr/>
    </dgm:pt>
    <dgm:pt modelId="{76389538-A097-4980-BB04-E83C989A15B3}" type="pres">
      <dgm:prSet presAssocID="{63154421-9E4F-4BE3-8601-491AD69920FA}" presName="parSpace" presStyleCnt="0"/>
      <dgm:spPr/>
    </dgm:pt>
    <dgm:pt modelId="{81EAA467-4C5E-4B29-96F7-4E1723B5A634}" type="pres">
      <dgm:prSet presAssocID="{387A4293-8845-4BE9-8D80-DDFB8AA69127}" presName="parTxOnly" presStyleLbl="node1" presStyleIdx="3" presStyleCnt="5">
        <dgm:presLayoutVars>
          <dgm:bulletEnabled val="1"/>
        </dgm:presLayoutVars>
      </dgm:prSet>
      <dgm:spPr/>
    </dgm:pt>
    <dgm:pt modelId="{E9364581-A84B-42E8-A86E-0B147E486527}" type="pres">
      <dgm:prSet presAssocID="{C4F58215-9057-40C8-B765-4E61A84535B6}" presName="parSpace" presStyleCnt="0"/>
      <dgm:spPr/>
    </dgm:pt>
    <dgm:pt modelId="{C425B238-D5F2-4C69-9019-97CD6B0872EE}" type="pres">
      <dgm:prSet presAssocID="{3CDC7965-4349-4642-BC36-4006A1105C3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EA14610-28EA-4D8A-ABDA-8BDA664DA18F}" srcId="{164B65D5-9BCD-49A9-BA4D-462D3A00E3C3}" destId="{BC81E079-11AD-4C5E-AF31-FEED6BD4D593}" srcOrd="2" destOrd="0" parTransId="{3510F15C-AC42-44DD-A2DD-054043337101}" sibTransId="{63154421-9E4F-4BE3-8601-491AD69920FA}"/>
    <dgm:cxn modelId="{0E030911-7BA3-4E00-BF45-27070A628164}" type="presOf" srcId="{387A4293-8845-4BE9-8D80-DDFB8AA69127}" destId="{81EAA467-4C5E-4B29-96F7-4E1723B5A634}" srcOrd="0" destOrd="0" presId="urn:microsoft.com/office/officeart/2005/8/layout/hChevron3"/>
    <dgm:cxn modelId="{F548B370-DBE3-46D9-B44A-C59001D9C567}" type="presOf" srcId="{989734CB-AB64-44EB-8D9B-FF7ECE02313D}" destId="{1F696885-5C70-4F1F-843F-D11C455E6C94}" srcOrd="0" destOrd="0" presId="urn:microsoft.com/office/officeart/2005/8/layout/hChevron3"/>
    <dgm:cxn modelId="{33F7E07A-91E2-41F4-92AE-B9B63B08EF4B}" type="presOf" srcId="{A9BF779C-1380-4F3A-B649-47EDD4BDC6D3}" destId="{14F5E2C5-6E51-49D7-87AF-B905D53EE6E6}" srcOrd="0" destOrd="0" presId="urn:microsoft.com/office/officeart/2005/8/layout/hChevron3"/>
    <dgm:cxn modelId="{CB7766AC-EF75-45E9-BD51-05C63E876BB0}" srcId="{164B65D5-9BCD-49A9-BA4D-462D3A00E3C3}" destId="{A9BF779C-1380-4F3A-B649-47EDD4BDC6D3}" srcOrd="1" destOrd="0" parTransId="{5BA610F5-9522-4C3A-9A67-B8A9DE2520EF}" sibTransId="{13538D57-D1E3-432F-AF28-63038363039C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43A4CCD-2D8F-4A4D-B4FD-44BAF680A840}" type="presOf" srcId="{BC81E079-11AD-4C5E-AF31-FEED6BD4D593}" destId="{39FDF0AA-62ED-4922-A9EA-C6D5E81C0D2D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114B3FDA-F936-41D1-A1A3-824E95A25CCA}" type="presOf" srcId="{3CDC7965-4349-4642-BC36-4006A1105C3F}" destId="{C425B238-D5F2-4C69-9019-97CD6B0872EE}" srcOrd="0" destOrd="0" presId="urn:microsoft.com/office/officeart/2005/8/layout/hChevron3"/>
    <dgm:cxn modelId="{50D188EC-BCE4-4AB6-BEFD-CF6E9F18F4FD}" srcId="{164B65D5-9BCD-49A9-BA4D-462D3A00E3C3}" destId="{387A4293-8845-4BE9-8D80-DDFB8AA69127}" srcOrd="3" destOrd="0" parTransId="{20A61C79-CF51-4D12-9DFB-4EEA91B3E0E3}" sibTransId="{C4F58215-9057-40C8-B765-4E61A84535B6}"/>
    <dgm:cxn modelId="{550ADFF1-D7F4-47F8-A2E8-BF62E114D488}" srcId="{164B65D5-9BCD-49A9-BA4D-462D3A00E3C3}" destId="{3CDC7965-4349-4642-BC36-4006A1105C3F}" srcOrd="4" destOrd="0" parTransId="{76EA14E8-EC63-4663-89B8-D0292A396170}" sibTransId="{B463FBE1-7C8F-4035-9B5D-004C194649E0}"/>
    <dgm:cxn modelId="{8CD6679A-DB59-4F82-AA40-7966465FEA81}" type="presParOf" srcId="{D316BE33-BB7C-46B4-97BE-3D0179ADCCAC}" destId="{1F696885-5C70-4F1F-843F-D11C455E6C94}" srcOrd="0" destOrd="0" presId="urn:microsoft.com/office/officeart/2005/8/layout/hChevron3"/>
    <dgm:cxn modelId="{3D61FB4F-E9FE-4F82-94F4-F69E8BCB56DA}" type="presParOf" srcId="{D316BE33-BB7C-46B4-97BE-3D0179ADCCAC}" destId="{E89A6373-9720-4777-AFB6-C1118A63D20F}" srcOrd="1" destOrd="0" presId="urn:microsoft.com/office/officeart/2005/8/layout/hChevron3"/>
    <dgm:cxn modelId="{64DEA618-05D0-4985-A23A-E878CCA83877}" type="presParOf" srcId="{D316BE33-BB7C-46B4-97BE-3D0179ADCCAC}" destId="{14F5E2C5-6E51-49D7-87AF-B905D53EE6E6}" srcOrd="2" destOrd="0" presId="urn:microsoft.com/office/officeart/2005/8/layout/hChevron3"/>
    <dgm:cxn modelId="{EDDE3FBB-D831-40B7-B82E-8E0118EEB908}" type="presParOf" srcId="{D316BE33-BB7C-46B4-97BE-3D0179ADCCAC}" destId="{07BA9737-9B26-4E9A-ABE1-A3AD6CFE6BC9}" srcOrd="3" destOrd="0" presId="urn:microsoft.com/office/officeart/2005/8/layout/hChevron3"/>
    <dgm:cxn modelId="{FD34FEF3-00A6-4926-9C63-E18CCDAABBBF}" type="presParOf" srcId="{D316BE33-BB7C-46B4-97BE-3D0179ADCCAC}" destId="{39FDF0AA-62ED-4922-A9EA-C6D5E81C0D2D}" srcOrd="4" destOrd="0" presId="urn:microsoft.com/office/officeart/2005/8/layout/hChevron3"/>
    <dgm:cxn modelId="{D3508DE9-0E0C-49E0-B205-55D91033D56D}" type="presParOf" srcId="{D316BE33-BB7C-46B4-97BE-3D0179ADCCAC}" destId="{76389538-A097-4980-BB04-E83C989A15B3}" srcOrd="5" destOrd="0" presId="urn:microsoft.com/office/officeart/2005/8/layout/hChevron3"/>
    <dgm:cxn modelId="{7018F342-E794-4958-8A48-31995B308D6A}" type="presParOf" srcId="{D316BE33-BB7C-46B4-97BE-3D0179ADCCAC}" destId="{81EAA467-4C5E-4B29-96F7-4E1723B5A634}" srcOrd="6" destOrd="0" presId="urn:microsoft.com/office/officeart/2005/8/layout/hChevron3"/>
    <dgm:cxn modelId="{867E46DB-E716-4D72-89FD-6CB94ADBDBD6}" type="presParOf" srcId="{D316BE33-BB7C-46B4-97BE-3D0179ADCCAC}" destId="{E9364581-A84B-42E8-A86E-0B147E486527}" srcOrd="7" destOrd="0" presId="urn:microsoft.com/office/officeart/2005/8/layout/hChevron3"/>
    <dgm:cxn modelId="{BF0C19A7-F452-48DD-8211-C5AA7573058B}" type="presParOf" srcId="{D316BE33-BB7C-46B4-97BE-3D0179ADCCAC}" destId="{C425B238-D5F2-4C69-9019-97CD6B0872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9BF779C-1380-4F3A-B649-47EDD4BDC6D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抗倾覆</a:t>
          </a:r>
        </a:p>
      </dgm:t>
    </dgm:pt>
    <dgm:pt modelId="{5BA610F5-9522-4C3A-9A67-B8A9DE2520EF}" type="par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13538D57-D1E3-432F-AF28-63038363039C}" type="sib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BC81E079-11AD-4C5E-AF31-FEED6BD4D593}">
      <dgm:prSet phldrT="[文本]"/>
      <dgm:spPr/>
      <dgm:t>
        <a:bodyPr/>
        <a:lstStyle/>
        <a:p>
          <a:r>
            <a:rPr lang="zh-CN" altLang="en-US" dirty="0"/>
            <a:t>抗滑动</a:t>
          </a:r>
        </a:p>
      </dgm:t>
    </dgm:pt>
    <dgm:pt modelId="{3510F15C-AC42-44DD-A2DD-054043337101}" type="par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63154421-9E4F-4BE3-8601-491AD69920FA}" type="sib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387A4293-8845-4BE9-8D80-DDFB8AA69127}">
      <dgm:prSet phldrT="[文本]"/>
      <dgm:spPr/>
      <dgm:t>
        <a:bodyPr/>
        <a:lstStyle/>
        <a:p>
          <a:r>
            <a:rPr lang="zh-CN" altLang="en-US" dirty="0"/>
            <a:t>偏心距</a:t>
          </a:r>
        </a:p>
      </dgm:t>
    </dgm:pt>
    <dgm:pt modelId="{20A61C79-CF51-4D12-9DFB-4EEA91B3E0E3}" type="par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C4F58215-9057-40C8-B765-4E61A84535B6}" type="sib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3CDC7965-4349-4642-BC36-4006A1105C3F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76EA14E8-EC63-4663-89B8-D0292A396170}" type="par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B463FBE1-7C8F-4035-9B5D-004C194649E0}" type="sib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1F696885-5C70-4F1F-843F-D11C455E6C94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E89A6373-9720-4777-AFB6-C1118A63D20F}" type="pres">
      <dgm:prSet presAssocID="{C562FFAF-322F-4673-B1A6-1690FFCDC89A}" presName="parSpace" presStyleCnt="0"/>
      <dgm:spPr/>
    </dgm:pt>
    <dgm:pt modelId="{14F5E2C5-6E51-49D7-87AF-B905D53EE6E6}" type="pres">
      <dgm:prSet presAssocID="{A9BF779C-1380-4F3A-B649-47EDD4BDC6D3}" presName="parTxOnly" presStyleLbl="node1" presStyleIdx="1" presStyleCnt="5" custLinFactX="66946" custLinFactNeighborX="100000" custLinFactNeighborY="19291">
        <dgm:presLayoutVars>
          <dgm:bulletEnabled val="1"/>
        </dgm:presLayoutVars>
      </dgm:prSet>
      <dgm:spPr/>
    </dgm:pt>
    <dgm:pt modelId="{07BA9737-9B26-4E9A-ABE1-A3AD6CFE6BC9}" type="pres">
      <dgm:prSet presAssocID="{13538D57-D1E3-432F-AF28-63038363039C}" presName="parSpace" presStyleCnt="0"/>
      <dgm:spPr/>
    </dgm:pt>
    <dgm:pt modelId="{39FDF0AA-62ED-4922-A9EA-C6D5E81C0D2D}" type="pres">
      <dgm:prSet presAssocID="{BC81E079-11AD-4C5E-AF31-FEED6BD4D593}" presName="parTxOnly" presStyleLbl="node1" presStyleIdx="2" presStyleCnt="5" custLinFactX="-52804" custLinFactNeighborX="-100000">
        <dgm:presLayoutVars>
          <dgm:bulletEnabled val="1"/>
        </dgm:presLayoutVars>
      </dgm:prSet>
      <dgm:spPr/>
    </dgm:pt>
    <dgm:pt modelId="{76389538-A097-4980-BB04-E83C989A15B3}" type="pres">
      <dgm:prSet presAssocID="{63154421-9E4F-4BE3-8601-491AD69920FA}" presName="parSpace" presStyleCnt="0"/>
      <dgm:spPr/>
    </dgm:pt>
    <dgm:pt modelId="{81EAA467-4C5E-4B29-96F7-4E1723B5A634}" type="pres">
      <dgm:prSet presAssocID="{387A4293-8845-4BE9-8D80-DDFB8AA69127}" presName="parTxOnly" presStyleLbl="node1" presStyleIdx="3" presStyleCnt="5">
        <dgm:presLayoutVars>
          <dgm:bulletEnabled val="1"/>
        </dgm:presLayoutVars>
      </dgm:prSet>
      <dgm:spPr/>
    </dgm:pt>
    <dgm:pt modelId="{E9364581-A84B-42E8-A86E-0B147E486527}" type="pres">
      <dgm:prSet presAssocID="{C4F58215-9057-40C8-B765-4E61A84535B6}" presName="parSpace" presStyleCnt="0"/>
      <dgm:spPr/>
    </dgm:pt>
    <dgm:pt modelId="{C425B238-D5F2-4C69-9019-97CD6B0872EE}" type="pres">
      <dgm:prSet presAssocID="{3CDC7965-4349-4642-BC36-4006A1105C3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EA14610-28EA-4D8A-ABDA-8BDA664DA18F}" srcId="{164B65D5-9BCD-49A9-BA4D-462D3A00E3C3}" destId="{BC81E079-11AD-4C5E-AF31-FEED6BD4D593}" srcOrd="2" destOrd="0" parTransId="{3510F15C-AC42-44DD-A2DD-054043337101}" sibTransId="{63154421-9E4F-4BE3-8601-491AD69920FA}"/>
    <dgm:cxn modelId="{0E030911-7BA3-4E00-BF45-27070A628164}" type="presOf" srcId="{387A4293-8845-4BE9-8D80-DDFB8AA69127}" destId="{81EAA467-4C5E-4B29-96F7-4E1723B5A634}" srcOrd="0" destOrd="0" presId="urn:microsoft.com/office/officeart/2005/8/layout/hChevron3"/>
    <dgm:cxn modelId="{F548B370-DBE3-46D9-B44A-C59001D9C567}" type="presOf" srcId="{989734CB-AB64-44EB-8D9B-FF7ECE02313D}" destId="{1F696885-5C70-4F1F-843F-D11C455E6C94}" srcOrd="0" destOrd="0" presId="urn:microsoft.com/office/officeart/2005/8/layout/hChevron3"/>
    <dgm:cxn modelId="{33F7E07A-91E2-41F4-92AE-B9B63B08EF4B}" type="presOf" srcId="{A9BF779C-1380-4F3A-B649-47EDD4BDC6D3}" destId="{14F5E2C5-6E51-49D7-87AF-B905D53EE6E6}" srcOrd="0" destOrd="0" presId="urn:microsoft.com/office/officeart/2005/8/layout/hChevron3"/>
    <dgm:cxn modelId="{CB7766AC-EF75-45E9-BD51-05C63E876BB0}" srcId="{164B65D5-9BCD-49A9-BA4D-462D3A00E3C3}" destId="{A9BF779C-1380-4F3A-B649-47EDD4BDC6D3}" srcOrd="1" destOrd="0" parTransId="{5BA610F5-9522-4C3A-9A67-B8A9DE2520EF}" sibTransId="{13538D57-D1E3-432F-AF28-63038363039C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43A4CCD-2D8F-4A4D-B4FD-44BAF680A840}" type="presOf" srcId="{BC81E079-11AD-4C5E-AF31-FEED6BD4D593}" destId="{39FDF0AA-62ED-4922-A9EA-C6D5E81C0D2D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114B3FDA-F936-41D1-A1A3-824E95A25CCA}" type="presOf" srcId="{3CDC7965-4349-4642-BC36-4006A1105C3F}" destId="{C425B238-D5F2-4C69-9019-97CD6B0872EE}" srcOrd="0" destOrd="0" presId="urn:microsoft.com/office/officeart/2005/8/layout/hChevron3"/>
    <dgm:cxn modelId="{50D188EC-BCE4-4AB6-BEFD-CF6E9F18F4FD}" srcId="{164B65D5-9BCD-49A9-BA4D-462D3A00E3C3}" destId="{387A4293-8845-4BE9-8D80-DDFB8AA69127}" srcOrd="3" destOrd="0" parTransId="{20A61C79-CF51-4D12-9DFB-4EEA91B3E0E3}" sibTransId="{C4F58215-9057-40C8-B765-4E61A84535B6}"/>
    <dgm:cxn modelId="{550ADFF1-D7F4-47F8-A2E8-BF62E114D488}" srcId="{164B65D5-9BCD-49A9-BA4D-462D3A00E3C3}" destId="{3CDC7965-4349-4642-BC36-4006A1105C3F}" srcOrd="4" destOrd="0" parTransId="{76EA14E8-EC63-4663-89B8-D0292A396170}" sibTransId="{B463FBE1-7C8F-4035-9B5D-004C194649E0}"/>
    <dgm:cxn modelId="{8CD6679A-DB59-4F82-AA40-7966465FEA81}" type="presParOf" srcId="{D316BE33-BB7C-46B4-97BE-3D0179ADCCAC}" destId="{1F696885-5C70-4F1F-843F-D11C455E6C94}" srcOrd="0" destOrd="0" presId="urn:microsoft.com/office/officeart/2005/8/layout/hChevron3"/>
    <dgm:cxn modelId="{3D61FB4F-E9FE-4F82-94F4-F69E8BCB56DA}" type="presParOf" srcId="{D316BE33-BB7C-46B4-97BE-3D0179ADCCAC}" destId="{E89A6373-9720-4777-AFB6-C1118A63D20F}" srcOrd="1" destOrd="0" presId="urn:microsoft.com/office/officeart/2005/8/layout/hChevron3"/>
    <dgm:cxn modelId="{64DEA618-05D0-4985-A23A-E878CCA83877}" type="presParOf" srcId="{D316BE33-BB7C-46B4-97BE-3D0179ADCCAC}" destId="{14F5E2C5-6E51-49D7-87AF-B905D53EE6E6}" srcOrd="2" destOrd="0" presId="urn:microsoft.com/office/officeart/2005/8/layout/hChevron3"/>
    <dgm:cxn modelId="{EDDE3FBB-D831-40B7-B82E-8E0118EEB908}" type="presParOf" srcId="{D316BE33-BB7C-46B4-97BE-3D0179ADCCAC}" destId="{07BA9737-9B26-4E9A-ABE1-A3AD6CFE6BC9}" srcOrd="3" destOrd="0" presId="urn:microsoft.com/office/officeart/2005/8/layout/hChevron3"/>
    <dgm:cxn modelId="{FD34FEF3-00A6-4926-9C63-E18CCDAABBBF}" type="presParOf" srcId="{D316BE33-BB7C-46B4-97BE-3D0179ADCCAC}" destId="{39FDF0AA-62ED-4922-A9EA-C6D5E81C0D2D}" srcOrd="4" destOrd="0" presId="urn:microsoft.com/office/officeart/2005/8/layout/hChevron3"/>
    <dgm:cxn modelId="{D3508DE9-0E0C-49E0-B205-55D91033D56D}" type="presParOf" srcId="{D316BE33-BB7C-46B4-97BE-3D0179ADCCAC}" destId="{76389538-A097-4980-BB04-E83C989A15B3}" srcOrd="5" destOrd="0" presId="urn:microsoft.com/office/officeart/2005/8/layout/hChevron3"/>
    <dgm:cxn modelId="{7018F342-E794-4958-8A48-31995B308D6A}" type="presParOf" srcId="{D316BE33-BB7C-46B4-97BE-3D0179ADCCAC}" destId="{81EAA467-4C5E-4B29-96F7-4E1723B5A634}" srcOrd="6" destOrd="0" presId="urn:microsoft.com/office/officeart/2005/8/layout/hChevron3"/>
    <dgm:cxn modelId="{867E46DB-E716-4D72-89FD-6CB94ADBDBD6}" type="presParOf" srcId="{D316BE33-BB7C-46B4-97BE-3D0179ADCCAC}" destId="{E9364581-A84B-42E8-A86E-0B147E486527}" srcOrd="7" destOrd="0" presId="urn:microsoft.com/office/officeart/2005/8/layout/hChevron3"/>
    <dgm:cxn modelId="{BF0C19A7-F452-48DD-8211-C5AA7573058B}" type="presParOf" srcId="{D316BE33-BB7C-46B4-97BE-3D0179ADCCAC}" destId="{C425B238-D5F2-4C69-9019-97CD6B0872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9BF779C-1380-4F3A-B649-47EDD4BDC6D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抗倾覆</a:t>
          </a:r>
        </a:p>
      </dgm:t>
    </dgm:pt>
    <dgm:pt modelId="{5BA610F5-9522-4C3A-9A67-B8A9DE2520EF}" type="par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13538D57-D1E3-432F-AF28-63038363039C}" type="sib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BC81E079-11AD-4C5E-AF31-FEED6BD4D593}">
      <dgm:prSet phldrT="[文本]"/>
      <dgm:spPr/>
      <dgm:t>
        <a:bodyPr/>
        <a:lstStyle/>
        <a:p>
          <a:r>
            <a:rPr lang="zh-CN" altLang="en-US" dirty="0"/>
            <a:t>抗滑动</a:t>
          </a:r>
        </a:p>
      </dgm:t>
    </dgm:pt>
    <dgm:pt modelId="{3510F15C-AC42-44DD-A2DD-054043337101}" type="par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63154421-9E4F-4BE3-8601-491AD69920FA}" type="sib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387A4293-8845-4BE9-8D80-DDFB8AA69127}">
      <dgm:prSet phldrT="[文本]"/>
      <dgm:spPr/>
      <dgm:t>
        <a:bodyPr/>
        <a:lstStyle/>
        <a:p>
          <a:r>
            <a:rPr lang="zh-CN" altLang="en-US" dirty="0"/>
            <a:t>偏心距</a:t>
          </a:r>
        </a:p>
      </dgm:t>
    </dgm:pt>
    <dgm:pt modelId="{20A61C79-CF51-4D12-9DFB-4EEA91B3E0E3}" type="par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C4F58215-9057-40C8-B765-4E61A84535B6}" type="sib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3CDC7965-4349-4642-BC36-4006A1105C3F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76EA14E8-EC63-4663-89B8-D0292A396170}" type="par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B463FBE1-7C8F-4035-9B5D-004C194649E0}" type="sib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1F696885-5C70-4F1F-843F-D11C455E6C94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E89A6373-9720-4777-AFB6-C1118A63D20F}" type="pres">
      <dgm:prSet presAssocID="{C562FFAF-322F-4673-B1A6-1690FFCDC89A}" presName="parSpace" presStyleCnt="0"/>
      <dgm:spPr/>
    </dgm:pt>
    <dgm:pt modelId="{14F5E2C5-6E51-49D7-87AF-B905D53EE6E6}" type="pres">
      <dgm:prSet presAssocID="{A9BF779C-1380-4F3A-B649-47EDD4BDC6D3}" presName="parTxOnly" presStyleLbl="node1" presStyleIdx="1" presStyleCnt="5" custLinFactX="66946" custLinFactNeighborX="100000" custLinFactNeighborY="19291">
        <dgm:presLayoutVars>
          <dgm:bulletEnabled val="1"/>
        </dgm:presLayoutVars>
      </dgm:prSet>
      <dgm:spPr/>
    </dgm:pt>
    <dgm:pt modelId="{07BA9737-9B26-4E9A-ABE1-A3AD6CFE6BC9}" type="pres">
      <dgm:prSet presAssocID="{13538D57-D1E3-432F-AF28-63038363039C}" presName="parSpace" presStyleCnt="0"/>
      <dgm:spPr/>
    </dgm:pt>
    <dgm:pt modelId="{39FDF0AA-62ED-4922-A9EA-C6D5E81C0D2D}" type="pres">
      <dgm:prSet presAssocID="{BC81E079-11AD-4C5E-AF31-FEED6BD4D593}" presName="parTxOnly" presStyleLbl="node1" presStyleIdx="2" presStyleCnt="5" custLinFactX="-52804" custLinFactNeighborX="-100000">
        <dgm:presLayoutVars>
          <dgm:bulletEnabled val="1"/>
        </dgm:presLayoutVars>
      </dgm:prSet>
      <dgm:spPr/>
    </dgm:pt>
    <dgm:pt modelId="{76389538-A097-4980-BB04-E83C989A15B3}" type="pres">
      <dgm:prSet presAssocID="{63154421-9E4F-4BE3-8601-491AD69920FA}" presName="parSpace" presStyleCnt="0"/>
      <dgm:spPr/>
    </dgm:pt>
    <dgm:pt modelId="{81EAA467-4C5E-4B29-96F7-4E1723B5A634}" type="pres">
      <dgm:prSet presAssocID="{387A4293-8845-4BE9-8D80-DDFB8AA69127}" presName="parTxOnly" presStyleLbl="node1" presStyleIdx="3" presStyleCnt="5">
        <dgm:presLayoutVars>
          <dgm:bulletEnabled val="1"/>
        </dgm:presLayoutVars>
      </dgm:prSet>
      <dgm:spPr/>
    </dgm:pt>
    <dgm:pt modelId="{E9364581-A84B-42E8-A86E-0B147E486527}" type="pres">
      <dgm:prSet presAssocID="{C4F58215-9057-40C8-B765-4E61A84535B6}" presName="parSpace" presStyleCnt="0"/>
      <dgm:spPr/>
    </dgm:pt>
    <dgm:pt modelId="{C425B238-D5F2-4C69-9019-97CD6B0872EE}" type="pres">
      <dgm:prSet presAssocID="{3CDC7965-4349-4642-BC36-4006A1105C3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EA14610-28EA-4D8A-ABDA-8BDA664DA18F}" srcId="{164B65D5-9BCD-49A9-BA4D-462D3A00E3C3}" destId="{BC81E079-11AD-4C5E-AF31-FEED6BD4D593}" srcOrd="2" destOrd="0" parTransId="{3510F15C-AC42-44DD-A2DD-054043337101}" sibTransId="{63154421-9E4F-4BE3-8601-491AD69920FA}"/>
    <dgm:cxn modelId="{0E030911-7BA3-4E00-BF45-27070A628164}" type="presOf" srcId="{387A4293-8845-4BE9-8D80-DDFB8AA69127}" destId="{81EAA467-4C5E-4B29-96F7-4E1723B5A634}" srcOrd="0" destOrd="0" presId="urn:microsoft.com/office/officeart/2005/8/layout/hChevron3"/>
    <dgm:cxn modelId="{F548B370-DBE3-46D9-B44A-C59001D9C567}" type="presOf" srcId="{989734CB-AB64-44EB-8D9B-FF7ECE02313D}" destId="{1F696885-5C70-4F1F-843F-D11C455E6C94}" srcOrd="0" destOrd="0" presId="urn:microsoft.com/office/officeart/2005/8/layout/hChevron3"/>
    <dgm:cxn modelId="{33F7E07A-91E2-41F4-92AE-B9B63B08EF4B}" type="presOf" srcId="{A9BF779C-1380-4F3A-B649-47EDD4BDC6D3}" destId="{14F5E2C5-6E51-49D7-87AF-B905D53EE6E6}" srcOrd="0" destOrd="0" presId="urn:microsoft.com/office/officeart/2005/8/layout/hChevron3"/>
    <dgm:cxn modelId="{CB7766AC-EF75-45E9-BD51-05C63E876BB0}" srcId="{164B65D5-9BCD-49A9-BA4D-462D3A00E3C3}" destId="{A9BF779C-1380-4F3A-B649-47EDD4BDC6D3}" srcOrd="1" destOrd="0" parTransId="{5BA610F5-9522-4C3A-9A67-B8A9DE2520EF}" sibTransId="{13538D57-D1E3-432F-AF28-63038363039C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43A4CCD-2D8F-4A4D-B4FD-44BAF680A840}" type="presOf" srcId="{BC81E079-11AD-4C5E-AF31-FEED6BD4D593}" destId="{39FDF0AA-62ED-4922-A9EA-C6D5E81C0D2D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114B3FDA-F936-41D1-A1A3-824E95A25CCA}" type="presOf" srcId="{3CDC7965-4349-4642-BC36-4006A1105C3F}" destId="{C425B238-D5F2-4C69-9019-97CD6B0872EE}" srcOrd="0" destOrd="0" presId="urn:microsoft.com/office/officeart/2005/8/layout/hChevron3"/>
    <dgm:cxn modelId="{50D188EC-BCE4-4AB6-BEFD-CF6E9F18F4FD}" srcId="{164B65D5-9BCD-49A9-BA4D-462D3A00E3C3}" destId="{387A4293-8845-4BE9-8D80-DDFB8AA69127}" srcOrd="3" destOrd="0" parTransId="{20A61C79-CF51-4D12-9DFB-4EEA91B3E0E3}" sibTransId="{C4F58215-9057-40C8-B765-4E61A84535B6}"/>
    <dgm:cxn modelId="{550ADFF1-D7F4-47F8-A2E8-BF62E114D488}" srcId="{164B65D5-9BCD-49A9-BA4D-462D3A00E3C3}" destId="{3CDC7965-4349-4642-BC36-4006A1105C3F}" srcOrd="4" destOrd="0" parTransId="{76EA14E8-EC63-4663-89B8-D0292A396170}" sibTransId="{B463FBE1-7C8F-4035-9B5D-004C194649E0}"/>
    <dgm:cxn modelId="{8CD6679A-DB59-4F82-AA40-7966465FEA81}" type="presParOf" srcId="{D316BE33-BB7C-46B4-97BE-3D0179ADCCAC}" destId="{1F696885-5C70-4F1F-843F-D11C455E6C94}" srcOrd="0" destOrd="0" presId="urn:microsoft.com/office/officeart/2005/8/layout/hChevron3"/>
    <dgm:cxn modelId="{3D61FB4F-E9FE-4F82-94F4-F69E8BCB56DA}" type="presParOf" srcId="{D316BE33-BB7C-46B4-97BE-3D0179ADCCAC}" destId="{E89A6373-9720-4777-AFB6-C1118A63D20F}" srcOrd="1" destOrd="0" presId="urn:microsoft.com/office/officeart/2005/8/layout/hChevron3"/>
    <dgm:cxn modelId="{64DEA618-05D0-4985-A23A-E878CCA83877}" type="presParOf" srcId="{D316BE33-BB7C-46B4-97BE-3D0179ADCCAC}" destId="{14F5E2C5-6E51-49D7-87AF-B905D53EE6E6}" srcOrd="2" destOrd="0" presId="urn:microsoft.com/office/officeart/2005/8/layout/hChevron3"/>
    <dgm:cxn modelId="{EDDE3FBB-D831-40B7-B82E-8E0118EEB908}" type="presParOf" srcId="{D316BE33-BB7C-46B4-97BE-3D0179ADCCAC}" destId="{07BA9737-9B26-4E9A-ABE1-A3AD6CFE6BC9}" srcOrd="3" destOrd="0" presId="urn:microsoft.com/office/officeart/2005/8/layout/hChevron3"/>
    <dgm:cxn modelId="{FD34FEF3-00A6-4926-9C63-E18CCDAABBBF}" type="presParOf" srcId="{D316BE33-BB7C-46B4-97BE-3D0179ADCCAC}" destId="{39FDF0AA-62ED-4922-A9EA-C6D5E81C0D2D}" srcOrd="4" destOrd="0" presId="urn:microsoft.com/office/officeart/2005/8/layout/hChevron3"/>
    <dgm:cxn modelId="{D3508DE9-0E0C-49E0-B205-55D91033D56D}" type="presParOf" srcId="{D316BE33-BB7C-46B4-97BE-3D0179ADCCAC}" destId="{76389538-A097-4980-BB04-E83C989A15B3}" srcOrd="5" destOrd="0" presId="urn:microsoft.com/office/officeart/2005/8/layout/hChevron3"/>
    <dgm:cxn modelId="{7018F342-E794-4958-8A48-31995B308D6A}" type="presParOf" srcId="{D316BE33-BB7C-46B4-97BE-3D0179ADCCAC}" destId="{81EAA467-4C5E-4B29-96F7-4E1723B5A634}" srcOrd="6" destOrd="0" presId="urn:microsoft.com/office/officeart/2005/8/layout/hChevron3"/>
    <dgm:cxn modelId="{867E46DB-E716-4D72-89FD-6CB94ADBDBD6}" type="presParOf" srcId="{D316BE33-BB7C-46B4-97BE-3D0179ADCCAC}" destId="{E9364581-A84B-42E8-A86E-0B147E486527}" srcOrd="7" destOrd="0" presId="urn:microsoft.com/office/officeart/2005/8/layout/hChevron3"/>
    <dgm:cxn modelId="{BF0C19A7-F452-48DD-8211-C5AA7573058B}" type="presParOf" srcId="{D316BE33-BB7C-46B4-97BE-3D0179ADCCAC}" destId="{C425B238-D5F2-4C69-9019-97CD6B0872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9BF779C-1380-4F3A-B649-47EDD4BDC6D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偏心距</a:t>
          </a:r>
        </a:p>
      </dgm:t>
    </dgm:pt>
    <dgm:pt modelId="{5BA610F5-9522-4C3A-9A67-B8A9DE2520EF}" type="par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13538D57-D1E3-432F-AF28-63038363039C}" type="sib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BC81E079-11AD-4C5E-AF31-FEED6BD4D593}">
      <dgm:prSet phldrT="[文本]"/>
      <dgm:spPr/>
      <dgm:t>
        <a:bodyPr/>
        <a:lstStyle/>
        <a:p>
          <a:r>
            <a:rPr lang="zh-CN" altLang="en-US" dirty="0"/>
            <a:t>抗滑动</a:t>
          </a:r>
        </a:p>
      </dgm:t>
    </dgm:pt>
    <dgm:pt modelId="{3510F15C-AC42-44DD-A2DD-054043337101}" type="par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63154421-9E4F-4BE3-8601-491AD69920FA}" type="sib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387A4293-8845-4BE9-8D80-DDFB8AA69127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20A61C79-CF51-4D12-9DFB-4EEA91B3E0E3}" type="par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C4F58215-9057-40C8-B765-4E61A84535B6}" type="sib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3CDC7965-4349-4642-BC36-4006A1105C3F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76EA14E8-EC63-4663-89B8-D0292A396170}" type="par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B463FBE1-7C8F-4035-9B5D-004C194649E0}" type="sib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1F696885-5C70-4F1F-843F-D11C455E6C94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E89A6373-9720-4777-AFB6-C1118A63D20F}" type="pres">
      <dgm:prSet presAssocID="{C562FFAF-322F-4673-B1A6-1690FFCDC89A}" presName="parSpace" presStyleCnt="0"/>
      <dgm:spPr/>
    </dgm:pt>
    <dgm:pt modelId="{14F5E2C5-6E51-49D7-87AF-B905D53EE6E6}" type="pres">
      <dgm:prSet presAssocID="{A9BF779C-1380-4F3A-B649-47EDD4BDC6D3}" presName="parTxOnly" presStyleLbl="node1" presStyleIdx="1" presStyleCnt="5" custLinFactX="112058" custLinFactNeighborX="200000" custLinFactNeighborY="-1874">
        <dgm:presLayoutVars>
          <dgm:bulletEnabled val="1"/>
        </dgm:presLayoutVars>
      </dgm:prSet>
      <dgm:spPr/>
    </dgm:pt>
    <dgm:pt modelId="{07BA9737-9B26-4E9A-ABE1-A3AD6CFE6BC9}" type="pres">
      <dgm:prSet presAssocID="{13538D57-D1E3-432F-AF28-63038363039C}" presName="parSpace" presStyleCnt="0"/>
      <dgm:spPr/>
    </dgm:pt>
    <dgm:pt modelId="{39FDF0AA-62ED-4922-A9EA-C6D5E81C0D2D}" type="pres">
      <dgm:prSet presAssocID="{BC81E079-11AD-4C5E-AF31-FEED6BD4D593}" presName="parTxOnly" presStyleLbl="node1" presStyleIdx="2" presStyleCnt="5" custLinFactX="-52804" custLinFactNeighborX="-100000">
        <dgm:presLayoutVars>
          <dgm:bulletEnabled val="1"/>
        </dgm:presLayoutVars>
      </dgm:prSet>
      <dgm:spPr/>
    </dgm:pt>
    <dgm:pt modelId="{76389538-A097-4980-BB04-E83C989A15B3}" type="pres">
      <dgm:prSet presAssocID="{63154421-9E4F-4BE3-8601-491AD69920FA}" presName="parSpace" presStyleCnt="0"/>
      <dgm:spPr/>
    </dgm:pt>
    <dgm:pt modelId="{81EAA467-4C5E-4B29-96F7-4E1723B5A634}" type="pres">
      <dgm:prSet presAssocID="{387A4293-8845-4BE9-8D80-DDFB8AA69127}" presName="parTxOnly" presStyleLbl="node1" presStyleIdx="3" presStyleCnt="5" custLinFactX="-64178" custLinFactNeighborX="-100000" custLinFactNeighborY="-11242">
        <dgm:presLayoutVars>
          <dgm:bulletEnabled val="1"/>
        </dgm:presLayoutVars>
      </dgm:prSet>
      <dgm:spPr/>
    </dgm:pt>
    <dgm:pt modelId="{E9364581-A84B-42E8-A86E-0B147E486527}" type="pres">
      <dgm:prSet presAssocID="{C4F58215-9057-40C8-B765-4E61A84535B6}" presName="parSpace" presStyleCnt="0"/>
      <dgm:spPr/>
    </dgm:pt>
    <dgm:pt modelId="{C425B238-D5F2-4C69-9019-97CD6B0872EE}" type="pres">
      <dgm:prSet presAssocID="{3CDC7965-4349-4642-BC36-4006A1105C3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EA14610-28EA-4D8A-ABDA-8BDA664DA18F}" srcId="{164B65D5-9BCD-49A9-BA4D-462D3A00E3C3}" destId="{BC81E079-11AD-4C5E-AF31-FEED6BD4D593}" srcOrd="2" destOrd="0" parTransId="{3510F15C-AC42-44DD-A2DD-054043337101}" sibTransId="{63154421-9E4F-4BE3-8601-491AD69920FA}"/>
    <dgm:cxn modelId="{0E030911-7BA3-4E00-BF45-27070A628164}" type="presOf" srcId="{387A4293-8845-4BE9-8D80-DDFB8AA69127}" destId="{81EAA467-4C5E-4B29-96F7-4E1723B5A634}" srcOrd="0" destOrd="0" presId="urn:microsoft.com/office/officeart/2005/8/layout/hChevron3"/>
    <dgm:cxn modelId="{F548B370-DBE3-46D9-B44A-C59001D9C567}" type="presOf" srcId="{989734CB-AB64-44EB-8D9B-FF7ECE02313D}" destId="{1F696885-5C70-4F1F-843F-D11C455E6C94}" srcOrd="0" destOrd="0" presId="urn:microsoft.com/office/officeart/2005/8/layout/hChevron3"/>
    <dgm:cxn modelId="{33F7E07A-91E2-41F4-92AE-B9B63B08EF4B}" type="presOf" srcId="{A9BF779C-1380-4F3A-B649-47EDD4BDC6D3}" destId="{14F5E2C5-6E51-49D7-87AF-B905D53EE6E6}" srcOrd="0" destOrd="0" presId="urn:microsoft.com/office/officeart/2005/8/layout/hChevron3"/>
    <dgm:cxn modelId="{CB7766AC-EF75-45E9-BD51-05C63E876BB0}" srcId="{164B65D5-9BCD-49A9-BA4D-462D3A00E3C3}" destId="{A9BF779C-1380-4F3A-B649-47EDD4BDC6D3}" srcOrd="1" destOrd="0" parTransId="{5BA610F5-9522-4C3A-9A67-B8A9DE2520EF}" sibTransId="{13538D57-D1E3-432F-AF28-63038363039C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43A4CCD-2D8F-4A4D-B4FD-44BAF680A840}" type="presOf" srcId="{BC81E079-11AD-4C5E-AF31-FEED6BD4D593}" destId="{39FDF0AA-62ED-4922-A9EA-C6D5E81C0D2D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114B3FDA-F936-41D1-A1A3-824E95A25CCA}" type="presOf" srcId="{3CDC7965-4349-4642-BC36-4006A1105C3F}" destId="{C425B238-D5F2-4C69-9019-97CD6B0872EE}" srcOrd="0" destOrd="0" presId="urn:microsoft.com/office/officeart/2005/8/layout/hChevron3"/>
    <dgm:cxn modelId="{50D188EC-BCE4-4AB6-BEFD-CF6E9F18F4FD}" srcId="{164B65D5-9BCD-49A9-BA4D-462D3A00E3C3}" destId="{387A4293-8845-4BE9-8D80-DDFB8AA69127}" srcOrd="3" destOrd="0" parTransId="{20A61C79-CF51-4D12-9DFB-4EEA91B3E0E3}" sibTransId="{C4F58215-9057-40C8-B765-4E61A84535B6}"/>
    <dgm:cxn modelId="{550ADFF1-D7F4-47F8-A2E8-BF62E114D488}" srcId="{164B65D5-9BCD-49A9-BA4D-462D3A00E3C3}" destId="{3CDC7965-4349-4642-BC36-4006A1105C3F}" srcOrd="4" destOrd="0" parTransId="{76EA14E8-EC63-4663-89B8-D0292A396170}" sibTransId="{B463FBE1-7C8F-4035-9B5D-004C194649E0}"/>
    <dgm:cxn modelId="{8CD6679A-DB59-4F82-AA40-7966465FEA81}" type="presParOf" srcId="{D316BE33-BB7C-46B4-97BE-3D0179ADCCAC}" destId="{1F696885-5C70-4F1F-843F-D11C455E6C94}" srcOrd="0" destOrd="0" presId="urn:microsoft.com/office/officeart/2005/8/layout/hChevron3"/>
    <dgm:cxn modelId="{3D61FB4F-E9FE-4F82-94F4-F69E8BCB56DA}" type="presParOf" srcId="{D316BE33-BB7C-46B4-97BE-3D0179ADCCAC}" destId="{E89A6373-9720-4777-AFB6-C1118A63D20F}" srcOrd="1" destOrd="0" presId="urn:microsoft.com/office/officeart/2005/8/layout/hChevron3"/>
    <dgm:cxn modelId="{64DEA618-05D0-4985-A23A-E878CCA83877}" type="presParOf" srcId="{D316BE33-BB7C-46B4-97BE-3D0179ADCCAC}" destId="{14F5E2C5-6E51-49D7-87AF-B905D53EE6E6}" srcOrd="2" destOrd="0" presId="urn:microsoft.com/office/officeart/2005/8/layout/hChevron3"/>
    <dgm:cxn modelId="{EDDE3FBB-D831-40B7-B82E-8E0118EEB908}" type="presParOf" srcId="{D316BE33-BB7C-46B4-97BE-3D0179ADCCAC}" destId="{07BA9737-9B26-4E9A-ABE1-A3AD6CFE6BC9}" srcOrd="3" destOrd="0" presId="urn:microsoft.com/office/officeart/2005/8/layout/hChevron3"/>
    <dgm:cxn modelId="{FD34FEF3-00A6-4926-9C63-E18CCDAABBBF}" type="presParOf" srcId="{D316BE33-BB7C-46B4-97BE-3D0179ADCCAC}" destId="{39FDF0AA-62ED-4922-A9EA-C6D5E81C0D2D}" srcOrd="4" destOrd="0" presId="urn:microsoft.com/office/officeart/2005/8/layout/hChevron3"/>
    <dgm:cxn modelId="{D3508DE9-0E0C-49E0-B205-55D91033D56D}" type="presParOf" srcId="{D316BE33-BB7C-46B4-97BE-3D0179ADCCAC}" destId="{76389538-A097-4980-BB04-E83C989A15B3}" srcOrd="5" destOrd="0" presId="urn:microsoft.com/office/officeart/2005/8/layout/hChevron3"/>
    <dgm:cxn modelId="{7018F342-E794-4958-8A48-31995B308D6A}" type="presParOf" srcId="{D316BE33-BB7C-46B4-97BE-3D0179ADCCAC}" destId="{81EAA467-4C5E-4B29-96F7-4E1723B5A634}" srcOrd="6" destOrd="0" presId="urn:microsoft.com/office/officeart/2005/8/layout/hChevron3"/>
    <dgm:cxn modelId="{867E46DB-E716-4D72-89FD-6CB94ADBDBD6}" type="presParOf" srcId="{D316BE33-BB7C-46B4-97BE-3D0179ADCCAC}" destId="{E9364581-A84B-42E8-A86E-0B147E486527}" srcOrd="7" destOrd="0" presId="urn:microsoft.com/office/officeart/2005/8/layout/hChevron3"/>
    <dgm:cxn modelId="{BF0C19A7-F452-48DD-8211-C5AA7573058B}" type="presParOf" srcId="{D316BE33-BB7C-46B4-97BE-3D0179ADCCAC}" destId="{C425B238-D5F2-4C69-9019-97CD6B0872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9BF779C-1380-4F3A-B649-47EDD4BDC6D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偏心距</a:t>
          </a:r>
        </a:p>
      </dgm:t>
    </dgm:pt>
    <dgm:pt modelId="{5BA610F5-9522-4C3A-9A67-B8A9DE2520EF}" type="par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13538D57-D1E3-432F-AF28-63038363039C}" type="sib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BC81E079-11AD-4C5E-AF31-FEED6BD4D593}">
      <dgm:prSet phldrT="[文本]"/>
      <dgm:spPr/>
      <dgm:t>
        <a:bodyPr/>
        <a:lstStyle/>
        <a:p>
          <a:r>
            <a:rPr lang="zh-CN" altLang="en-US" dirty="0"/>
            <a:t>抗滑动</a:t>
          </a:r>
        </a:p>
      </dgm:t>
    </dgm:pt>
    <dgm:pt modelId="{3510F15C-AC42-44DD-A2DD-054043337101}" type="par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63154421-9E4F-4BE3-8601-491AD69920FA}" type="sib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387A4293-8845-4BE9-8D80-DDFB8AA69127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20A61C79-CF51-4D12-9DFB-4EEA91B3E0E3}" type="par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C4F58215-9057-40C8-B765-4E61A84535B6}" type="sib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3CDC7965-4349-4642-BC36-4006A1105C3F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76EA14E8-EC63-4663-89B8-D0292A396170}" type="par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B463FBE1-7C8F-4035-9B5D-004C194649E0}" type="sib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1F696885-5C70-4F1F-843F-D11C455E6C94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E89A6373-9720-4777-AFB6-C1118A63D20F}" type="pres">
      <dgm:prSet presAssocID="{C562FFAF-322F-4673-B1A6-1690FFCDC89A}" presName="parSpace" presStyleCnt="0"/>
      <dgm:spPr/>
    </dgm:pt>
    <dgm:pt modelId="{14F5E2C5-6E51-49D7-87AF-B905D53EE6E6}" type="pres">
      <dgm:prSet presAssocID="{A9BF779C-1380-4F3A-B649-47EDD4BDC6D3}" presName="parTxOnly" presStyleLbl="node1" presStyleIdx="1" presStyleCnt="5" custLinFactX="112058" custLinFactNeighborX="200000" custLinFactNeighborY="-1874">
        <dgm:presLayoutVars>
          <dgm:bulletEnabled val="1"/>
        </dgm:presLayoutVars>
      </dgm:prSet>
      <dgm:spPr/>
    </dgm:pt>
    <dgm:pt modelId="{07BA9737-9B26-4E9A-ABE1-A3AD6CFE6BC9}" type="pres">
      <dgm:prSet presAssocID="{13538D57-D1E3-432F-AF28-63038363039C}" presName="parSpace" presStyleCnt="0"/>
      <dgm:spPr/>
    </dgm:pt>
    <dgm:pt modelId="{39FDF0AA-62ED-4922-A9EA-C6D5E81C0D2D}" type="pres">
      <dgm:prSet presAssocID="{BC81E079-11AD-4C5E-AF31-FEED6BD4D593}" presName="parTxOnly" presStyleLbl="node1" presStyleIdx="2" presStyleCnt="5" custLinFactX="-52804" custLinFactNeighborX="-100000">
        <dgm:presLayoutVars>
          <dgm:bulletEnabled val="1"/>
        </dgm:presLayoutVars>
      </dgm:prSet>
      <dgm:spPr/>
    </dgm:pt>
    <dgm:pt modelId="{76389538-A097-4980-BB04-E83C989A15B3}" type="pres">
      <dgm:prSet presAssocID="{63154421-9E4F-4BE3-8601-491AD69920FA}" presName="parSpace" presStyleCnt="0"/>
      <dgm:spPr/>
    </dgm:pt>
    <dgm:pt modelId="{81EAA467-4C5E-4B29-96F7-4E1723B5A634}" type="pres">
      <dgm:prSet presAssocID="{387A4293-8845-4BE9-8D80-DDFB8AA69127}" presName="parTxOnly" presStyleLbl="node1" presStyleIdx="3" presStyleCnt="5" custLinFactX="-64178" custLinFactNeighborX="-100000" custLinFactNeighborY="-11242">
        <dgm:presLayoutVars>
          <dgm:bulletEnabled val="1"/>
        </dgm:presLayoutVars>
      </dgm:prSet>
      <dgm:spPr/>
    </dgm:pt>
    <dgm:pt modelId="{E9364581-A84B-42E8-A86E-0B147E486527}" type="pres">
      <dgm:prSet presAssocID="{C4F58215-9057-40C8-B765-4E61A84535B6}" presName="parSpace" presStyleCnt="0"/>
      <dgm:spPr/>
    </dgm:pt>
    <dgm:pt modelId="{C425B238-D5F2-4C69-9019-97CD6B0872EE}" type="pres">
      <dgm:prSet presAssocID="{3CDC7965-4349-4642-BC36-4006A1105C3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EA14610-28EA-4D8A-ABDA-8BDA664DA18F}" srcId="{164B65D5-9BCD-49A9-BA4D-462D3A00E3C3}" destId="{BC81E079-11AD-4C5E-AF31-FEED6BD4D593}" srcOrd="2" destOrd="0" parTransId="{3510F15C-AC42-44DD-A2DD-054043337101}" sibTransId="{63154421-9E4F-4BE3-8601-491AD69920FA}"/>
    <dgm:cxn modelId="{0E030911-7BA3-4E00-BF45-27070A628164}" type="presOf" srcId="{387A4293-8845-4BE9-8D80-DDFB8AA69127}" destId="{81EAA467-4C5E-4B29-96F7-4E1723B5A634}" srcOrd="0" destOrd="0" presId="urn:microsoft.com/office/officeart/2005/8/layout/hChevron3"/>
    <dgm:cxn modelId="{F548B370-DBE3-46D9-B44A-C59001D9C567}" type="presOf" srcId="{989734CB-AB64-44EB-8D9B-FF7ECE02313D}" destId="{1F696885-5C70-4F1F-843F-D11C455E6C94}" srcOrd="0" destOrd="0" presId="urn:microsoft.com/office/officeart/2005/8/layout/hChevron3"/>
    <dgm:cxn modelId="{33F7E07A-91E2-41F4-92AE-B9B63B08EF4B}" type="presOf" srcId="{A9BF779C-1380-4F3A-B649-47EDD4BDC6D3}" destId="{14F5E2C5-6E51-49D7-87AF-B905D53EE6E6}" srcOrd="0" destOrd="0" presId="urn:microsoft.com/office/officeart/2005/8/layout/hChevron3"/>
    <dgm:cxn modelId="{CB7766AC-EF75-45E9-BD51-05C63E876BB0}" srcId="{164B65D5-9BCD-49A9-BA4D-462D3A00E3C3}" destId="{A9BF779C-1380-4F3A-B649-47EDD4BDC6D3}" srcOrd="1" destOrd="0" parTransId="{5BA610F5-9522-4C3A-9A67-B8A9DE2520EF}" sibTransId="{13538D57-D1E3-432F-AF28-63038363039C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43A4CCD-2D8F-4A4D-B4FD-44BAF680A840}" type="presOf" srcId="{BC81E079-11AD-4C5E-AF31-FEED6BD4D593}" destId="{39FDF0AA-62ED-4922-A9EA-C6D5E81C0D2D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114B3FDA-F936-41D1-A1A3-824E95A25CCA}" type="presOf" srcId="{3CDC7965-4349-4642-BC36-4006A1105C3F}" destId="{C425B238-D5F2-4C69-9019-97CD6B0872EE}" srcOrd="0" destOrd="0" presId="urn:microsoft.com/office/officeart/2005/8/layout/hChevron3"/>
    <dgm:cxn modelId="{50D188EC-BCE4-4AB6-BEFD-CF6E9F18F4FD}" srcId="{164B65D5-9BCD-49A9-BA4D-462D3A00E3C3}" destId="{387A4293-8845-4BE9-8D80-DDFB8AA69127}" srcOrd="3" destOrd="0" parTransId="{20A61C79-CF51-4D12-9DFB-4EEA91B3E0E3}" sibTransId="{C4F58215-9057-40C8-B765-4E61A84535B6}"/>
    <dgm:cxn modelId="{550ADFF1-D7F4-47F8-A2E8-BF62E114D488}" srcId="{164B65D5-9BCD-49A9-BA4D-462D3A00E3C3}" destId="{3CDC7965-4349-4642-BC36-4006A1105C3F}" srcOrd="4" destOrd="0" parTransId="{76EA14E8-EC63-4663-89B8-D0292A396170}" sibTransId="{B463FBE1-7C8F-4035-9B5D-004C194649E0}"/>
    <dgm:cxn modelId="{8CD6679A-DB59-4F82-AA40-7966465FEA81}" type="presParOf" srcId="{D316BE33-BB7C-46B4-97BE-3D0179ADCCAC}" destId="{1F696885-5C70-4F1F-843F-D11C455E6C94}" srcOrd="0" destOrd="0" presId="urn:microsoft.com/office/officeart/2005/8/layout/hChevron3"/>
    <dgm:cxn modelId="{3D61FB4F-E9FE-4F82-94F4-F69E8BCB56DA}" type="presParOf" srcId="{D316BE33-BB7C-46B4-97BE-3D0179ADCCAC}" destId="{E89A6373-9720-4777-AFB6-C1118A63D20F}" srcOrd="1" destOrd="0" presId="urn:microsoft.com/office/officeart/2005/8/layout/hChevron3"/>
    <dgm:cxn modelId="{64DEA618-05D0-4985-A23A-E878CCA83877}" type="presParOf" srcId="{D316BE33-BB7C-46B4-97BE-3D0179ADCCAC}" destId="{14F5E2C5-6E51-49D7-87AF-B905D53EE6E6}" srcOrd="2" destOrd="0" presId="urn:microsoft.com/office/officeart/2005/8/layout/hChevron3"/>
    <dgm:cxn modelId="{EDDE3FBB-D831-40B7-B82E-8E0118EEB908}" type="presParOf" srcId="{D316BE33-BB7C-46B4-97BE-3D0179ADCCAC}" destId="{07BA9737-9B26-4E9A-ABE1-A3AD6CFE6BC9}" srcOrd="3" destOrd="0" presId="urn:microsoft.com/office/officeart/2005/8/layout/hChevron3"/>
    <dgm:cxn modelId="{FD34FEF3-00A6-4926-9C63-E18CCDAABBBF}" type="presParOf" srcId="{D316BE33-BB7C-46B4-97BE-3D0179ADCCAC}" destId="{39FDF0AA-62ED-4922-A9EA-C6D5E81C0D2D}" srcOrd="4" destOrd="0" presId="urn:microsoft.com/office/officeart/2005/8/layout/hChevron3"/>
    <dgm:cxn modelId="{D3508DE9-0E0C-49E0-B205-55D91033D56D}" type="presParOf" srcId="{D316BE33-BB7C-46B4-97BE-3D0179ADCCAC}" destId="{76389538-A097-4980-BB04-E83C989A15B3}" srcOrd="5" destOrd="0" presId="urn:microsoft.com/office/officeart/2005/8/layout/hChevron3"/>
    <dgm:cxn modelId="{7018F342-E794-4958-8A48-31995B308D6A}" type="presParOf" srcId="{D316BE33-BB7C-46B4-97BE-3D0179ADCCAC}" destId="{81EAA467-4C5E-4B29-96F7-4E1723B5A634}" srcOrd="6" destOrd="0" presId="urn:microsoft.com/office/officeart/2005/8/layout/hChevron3"/>
    <dgm:cxn modelId="{867E46DB-E716-4D72-89FD-6CB94ADBDBD6}" type="presParOf" srcId="{D316BE33-BB7C-46B4-97BE-3D0179ADCCAC}" destId="{E9364581-A84B-42E8-A86E-0B147E486527}" srcOrd="7" destOrd="0" presId="urn:microsoft.com/office/officeart/2005/8/layout/hChevron3"/>
    <dgm:cxn modelId="{BF0C19A7-F452-48DD-8211-C5AA7573058B}" type="presParOf" srcId="{D316BE33-BB7C-46B4-97BE-3D0179ADCCAC}" destId="{C425B238-D5F2-4C69-9019-97CD6B0872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9BF779C-1380-4F3A-B649-47EDD4BDC6D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地基应力</a:t>
          </a:r>
        </a:p>
      </dgm:t>
    </dgm:pt>
    <dgm:pt modelId="{5BA610F5-9522-4C3A-9A67-B8A9DE2520EF}" type="par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13538D57-D1E3-432F-AF28-63038363039C}" type="sib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BC81E079-11AD-4C5E-AF31-FEED6BD4D593}">
      <dgm:prSet phldrT="[文本]"/>
      <dgm:spPr/>
      <dgm:t>
        <a:bodyPr/>
        <a:lstStyle/>
        <a:p>
          <a:r>
            <a:rPr lang="zh-CN" altLang="en-US" dirty="0"/>
            <a:t>抗滑动</a:t>
          </a:r>
        </a:p>
      </dgm:t>
    </dgm:pt>
    <dgm:pt modelId="{3510F15C-AC42-44DD-A2DD-054043337101}" type="par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63154421-9E4F-4BE3-8601-491AD69920FA}" type="sib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387A4293-8845-4BE9-8D80-DDFB8AA69127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20A61C79-CF51-4D12-9DFB-4EEA91B3E0E3}" type="par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C4F58215-9057-40C8-B765-4E61A84535B6}" type="sib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3CDC7965-4349-4642-BC36-4006A1105C3F}">
      <dgm:prSet phldrT="[文本]"/>
      <dgm:spPr/>
      <dgm:t>
        <a:bodyPr/>
        <a:lstStyle/>
        <a:p>
          <a:r>
            <a:rPr lang="zh-CN" altLang="en-US" dirty="0"/>
            <a:t>偏心距 </a:t>
          </a:r>
        </a:p>
      </dgm:t>
    </dgm:pt>
    <dgm:pt modelId="{76EA14E8-EC63-4663-89B8-D0292A396170}" type="par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B463FBE1-7C8F-4035-9B5D-004C194649E0}" type="sib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1F696885-5C70-4F1F-843F-D11C455E6C94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E89A6373-9720-4777-AFB6-C1118A63D20F}" type="pres">
      <dgm:prSet presAssocID="{C562FFAF-322F-4673-B1A6-1690FFCDC89A}" presName="parSpace" presStyleCnt="0"/>
      <dgm:spPr/>
    </dgm:pt>
    <dgm:pt modelId="{14F5E2C5-6E51-49D7-87AF-B905D53EE6E6}" type="pres">
      <dgm:prSet presAssocID="{A9BF779C-1380-4F3A-B649-47EDD4BDC6D3}" presName="parTxOnly" presStyleLbl="node1" presStyleIdx="1" presStyleCnt="5" custLinFactX="197316" custLinFactNeighborX="200000" custLinFactNeighborY="1874">
        <dgm:presLayoutVars>
          <dgm:bulletEnabled val="1"/>
        </dgm:presLayoutVars>
      </dgm:prSet>
      <dgm:spPr/>
    </dgm:pt>
    <dgm:pt modelId="{07BA9737-9B26-4E9A-ABE1-A3AD6CFE6BC9}" type="pres">
      <dgm:prSet presAssocID="{13538D57-D1E3-432F-AF28-63038363039C}" presName="parSpace" presStyleCnt="0"/>
      <dgm:spPr/>
    </dgm:pt>
    <dgm:pt modelId="{39FDF0AA-62ED-4922-A9EA-C6D5E81C0D2D}" type="pres">
      <dgm:prSet presAssocID="{BC81E079-11AD-4C5E-AF31-FEED6BD4D593}" presName="parTxOnly" presStyleLbl="node1" presStyleIdx="2" presStyleCnt="5" custLinFactX="-52804" custLinFactNeighborX="-100000">
        <dgm:presLayoutVars>
          <dgm:bulletEnabled val="1"/>
        </dgm:presLayoutVars>
      </dgm:prSet>
      <dgm:spPr/>
    </dgm:pt>
    <dgm:pt modelId="{76389538-A097-4980-BB04-E83C989A15B3}" type="pres">
      <dgm:prSet presAssocID="{63154421-9E4F-4BE3-8601-491AD69920FA}" presName="parSpace" presStyleCnt="0"/>
      <dgm:spPr/>
    </dgm:pt>
    <dgm:pt modelId="{81EAA467-4C5E-4B29-96F7-4E1723B5A634}" type="pres">
      <dgm:prSet presAssocID="{387A4293-8845-4BE9-8D80-DDFB8AA69127}" presName="parTxOnly" presStyleLbl="node1" presStyleIdx="3" presStyleCnt="5" custLinFactX="-64178" custLinFactNeighborX="-100000" custLinFactNeighborY="-11242">
        <dgm:presLayoutVars>
          <dgm:bulletEnabled val="1"/>
        </dgm:presLayoutVars>
      </dgm:prSet>
      <dgm:spPr/>
    </dgm:pt>
    <dgm:pt modelId="{E9364581-A84B-42E8-A86E-0B147E486527}" type="pres">
      <dgm:prSet presAssocID="{C4F58215-9057-40C8-B765-4E61A84535B6}" presName="parSpace" presStyleCnt="0"/>
      <dgm:spPr/>
    </dgm:pt>
    <dgm:pt modelId="{C425B238-D5F2-4C69-9019-97CD6B0872EE}" type="pres">
      <dgm:prSet presAssocID="{3CDC7965-4349-4642-BC36-4006A1105C3F}" presName="parTxOnly" presStyleLbl="node1" presStyleIdx="4" presStyleCnt="5" custLinFactX="-65411" custLinFactNeighborX="-100000" custLinFactNeighborY="1874">
        <dgm:presLayoutVars>
          <dgm:bulletEnabled val="1"/>
        </dgm:presLayoutVars>
      </dgm:prSet>
      <dgm:spPr/>
    </dgm:pt>
  </dgm:ptLst>
  <dgm:cxnLst>
    <dgm:cxn modelId="{8EA14610-28EA-4D8A-ABDA-8BDA664DA18F}" srcId="{164B65D5-9BCD-49A9-BA4D-462D3A00E3C3}" destId="{BC81E079-11AD-4C5E-AF31-FEED6BD4D593}" srcOrd="2" destOrd="0" parTransId="{3510F15C-AC42-44DD-A2DD-054043337101}" sibTransId="{63154421-9E4F-4BE3-8601-491AD69920FA}"/>
    <dgm:cxn modelId="{0E030911-7BA3-4E00-BF45-27070A628164}" type="presOf" srcId="{387A4293-8845-4BE9-8D80-DDFB8AA69127}" destId="{81EAA467-4C5E-4B29-96F7-4E1723B5A634}" srcOrd="0" destOrd="0" presId="urn:microsoft.com/office/officeart/2005/8/layout/hChevron3"/>
    <dgm:cxn modelId="{F548B370-DBE3-46D9-B44A-C59001D9C567}" type="presOf" srcId="{989734CB-AB64-44EB-8D9B-FF7ECE02313D}" destId="{1F696885-5C70-4F1F-843F-D11C455E6C94}" srcOrd="0" destOrd="0" presId="urn:microsoft.com/office/officeart/2005/8/layout/hChevron3"/>
    <dgm:cxn modelId="{33F7E07A-91E2-41F4-92AE-B9B63B08EF4B}" type="presOf" srcId="{A9BF779C-1380-4F3A-B649-47EDD4BDC6D3}" destId="{14F5E2C5-6E51-49D7-87AF-B905D53EE6E6}" srcOrd="0" destOrd="0" presId="urn:microsoft.com/office/officeart/2005/8/layout/hChevron3"/>
    <dgm:cxn modelId="{CB7766AC-EF75-45E9-BD51-05C63E876BB0}" srcId="{164B65D5-9BCD-49A9-BA4D-462D3A00E3C3}" destId="{A9BF779C-1380-4F3A-B649-47EDD4BDC6D3}" srcOrd="1" destOrd="0" parTransId="{5BA610F5-9522-4C3A-9A67-B8A9DE2520EF}" sibTransId="{13538D57-D1E3-432F-AF28-63038363039C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43A4CCD-2D8F-4A4D-B4FD-44BAF680A840}" type="presOf" srcId="{BC81E079-11AD-4C5E-AF31-FEED6BD4D593}" destId="{39FDF0AA-62ED-4922-A9EA-C6D5E81C0D2D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114B3FDA-F936-41D1-A1A3-824E95A25CCA}" type="presOf" srcId="{3CDC7965-4349-4642-BC36-4006A1105C3F}" destId="{C425B238-D5F2-4C69-9019-97CD6B0872EE}" srcOrd="0" destOrd="0" presId="urn:microsoft.com/office/officeart/2005/8/layout/hChevron3"/>
    <dgm:cxn modelId="{50D188EC-BCE4-4AB6-BEFD-CF6E9F18F4FD}" srcId="{164B65D5-9BCD-49A9-BA4D-462D3A00E3C3}" destId="{387A4293-8845-4BE9-8D80-DDFB8AA69127}" srcOrd="3" destOrd="0" parTransId="{20A61C79-CF51-4D12-9DFB-4EEA91B3E0E3}" sibTransId="{C4F58215-9057-40C8-B765-4E61A84535B6}"/>
    <dgm:cxn modelId="{550ADFF1-D7F4-47F8-A2E8-BF62E114D488}" srcId="{164B65D5-9BCD-49A9-BA4D-462D3A00E3C3}" destId="{3CDC7965-4349-4642-BC36-4006A1105C3F}" srcOrd="4" destOrd="0" parTransId="{76EA14E8-EC63-4663-89B8-D0292A396170}" sibTransId="{B463FBE1-7C8F-4035-9B5D-004C194649E0}"/>
    <dgm:cxn modelId="{8CD6679A-DB59-4F82-AA40-7966465FEA81}" type="presParOf" srcId="{D316BE33-BB7C-46B4-97BE-3D0179ADCCAC}" destId="{1F696885-5C70-4F1F-843F-D11C455E6C94}" srcOrd="0" destOrd="0" presId="urn:microsoft.com/office/officeart/2005/8/layout/hChevron3"/>
    <dgm:cxn modelId="{3D61FB4F-E9FE-4F82-94F4-F69E8BCB56DA}" type="presParOf" srcId="{D316BE33-BB7C-46B4-97BE-3D0179ADCCAC}" destId="{E89A6373-9720-4777-AFB6-C1118A63D20F}" srcOrd="1" destOrd="0" presId="urn:microsoft.com/office/officeart/2005/8/layout/hChevron3"/>
    <dgm:cxn modelId="{64DEA618-05D0-4985-A23A-E878CCA83877}" type="presParOf" srcId="{D316BE33-BB7C-46B4-97BE-3D0179ADCCAC}" destId="{14F5E2C5-6E51-49D7-87AF-B905D53EE6E6}" srcOrd="2" destOrd="0" presId="urn:microsoft.com/office/officeart/2005/8/layout/hChevron3"/>
    <dgm:cxn modelId="{EDDE3FBB-D831-40B7-B82E-8E0118EEB908}" type="presParOf" srcId="{D316BE33-BB7C-46B4-97BE-3D0179ADCCAC}" destId="{07BA9737-9B26-4E9A-ABE1-A3AD6CFE6BC9}" srcOrd="3" destOrd="0" presId="urn:microsoft.com/office/officeart/2005/8/layout/hChevron3"/>
    <dgm:cxn modelId="{FD34FEF3-00A6-4926-9C63-E18CCDAABBBF}" type="presParOf" srcId="{D316BE33-BB7C-46B4-97BE-3D0179ADCCAC}" destId="{39FDF0AA-62ED-4922-A9EA-C6D5E81C0D2D}" srcOrd="4" destOrd="0" presId="urn:microsoft.com/office/officeart/2005/8/layout/hChevron3"/>
    <dgm:cxn modelId="{D3508DE9-0E0C-49E0-B205-55D91033D56D}" type="presParOf" srcId="{D316BE33-BB7C-46B4-97BE-3D0179ADCCAC}" destId="{76389538-A097-4980-BB04-E83C989A15B3}" srcOrd="5" destOrd="0" presId="urn:microsoft.com/office/officeart/2005/8/layout/hChevron3"/>
    <dgm:cxn modelId="{7018F342-E794-4958-8A48-31995B308D6A}" type="presParOf" srcId="{D316BE33-BB7C-46B4-97BE-3D0179ADCCAC}" destId="{81EAA467-4C5E-4B29-96F7-4E1723B5A634}" srcOrd="6" destOrd="0" presId="urn:microsoft.com/office/officeart/2005/8/layout/hChevron3"/>
    <dgm:cxn modelId="{867E46DB-E716-4D72-89FD-6CB94ADBDBD6}" type="presParOf" srcId="{D316BE33-BB7C-46B4-97BE-3D0179ADCCAC}" destId="{E9364581-A84B-42E8-A86E-0B147E486527}" srcOrd="7" destOrd="0" presId="urn:microsoft.com/office/officeart/2005/8/layout/hChevron3"/>
    <dgm:cxn modelId="{BF0C19A7-F452-48DD-8211-C5AA7573058B}" type="presParOf" srcId="{D316BE33-BB7C-46B4-97BE-3D0179ADCCAC}" destId="{C425B238-D5F2-4C69-9019-97CD6B0872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9BF779C-1380-4F3A-B649-47EDD4BDC6D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地基应力</a:t>
          </a:r>
        </a:p>
      </dgm:t>
    </dgm:pt>
    <dgm:pt modelId="{5BA610F5-9522-4C3A-9A67-B8A9DE2520EF}" type="par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13538D57-D1E3-432F-AF28-63038363039C}" type="sib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BC81E079-11AD-4C5E-AF31-FEED6BD4D593}">
      <dgm:prSet phldrT="[文本]"/>
      <dgm:spPr/>
      <dgm:t>
        <a:bodyPr/>
        <a:lstStyle/>
        <a:p>
          <a:r>
            <a:rPr lang="zh-CN" altLang="en-US" dirty="0"/>
            <a:t>抗滑动</a:t>
          </a:r>
        </a:p>
      </dgm:t>
    </dgm:pt>
    <dgm:pt modelId="{3510F15C-AC42-44DD-A2DD-054043337101}" type="par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63154421-9E4F-4BE3-8601-491AD69920FA}" type="sib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387A4293-8845-4BE9-8D80-DDFB8AA69127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20A61C79-CF51-4D12-9DFB-4EEA91B3E0E3}" type="par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C4F58215-9057-40C8-B765-4E61A84535B6}" type="sib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3CDC7965-4349-4642-BC36-4006A1105C3F}">
      <dgm:prSet phldrT="[文本]"/>
      <dgm:spPr/>
      <dgm:t>
        <a:bodyPr/>
        <a:lstStyle/>
        <a:p>
          <a:r>
            <a:rPr lang="zh-CN" altLang="en-US" dirty="0"/>
            <a:t>偏心距 </a:t>
          </a:r>
        </a:p>
      </dgm:t>
    </dgm:pt>
    <dgm:pt modelId="{76EA14E8-EC63-4663-89B8-D0292A396170}" type="par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B463FBE1-7C8F-4035-9B5D-004C194649E0}" type="sib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1F696885-5C70-4F1F-843F-D11C455E6C94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E89A6373-9720-4777-AFB6-C1118A63D20F}" type="pres">
      <dgm:prSet presAssocID="{C562FFAF-322F-4673-B1A6-1690FFCDC89A}" presName="parSpace" presStyleCnt="0"/>
      <dgm:spPr/>
    </dgm:pt>
    <dgm:pt modelId="{14F5E2C5-6E51-49D7-87AF-B905D53EE6E6}" type="pres">
      <dgm:prSet presAssocID="{A9BF779C-1380-4F3A-B649-47EDD4BDC6D3}" presName="parTxOnly" presStyleLbl="node1" presStyleIdx="1" presStyleCnt="5" custLinFactX="197316" custLinFactNeighborX="200000" custLinFactNeighborY="1874">
        <dgm:presLayoutVars>
          <dgm:bulletEnabled val="1"/>
        </dgm:presLayoutVars>
      </dgm:prSet>
      <dgm:spPr/>
    </dgm:pt>
    <dgm:pt modelId="{07BA9737-9B26-4E9A-ABE1-A3AD6CFE6BC9}" type="pres">
      <dgm:prSet presAssocID="{13538D57-D1E3-432F-AF28-63038363039C}" presName="parSpace" presStyleCnt="0"/>
      <dgm:spPr/>
    </dgm:pt>
    <dgm:pt modelId="{39FDF0AA-62ED-4922-A9EA-C6D5E81C0D2D}" type="pres">
      <dgm:prSet presAssocID="{BC81E079-11AD-4C5E-AF31-FEED6BD4D593}" presName="parTxOnly" presStyleLbl="node1" presStyleIdx="2" presStyleCnt="5" custLinFactX="-52804" custLinFactNeighborX="-100000">
        <dgm:presLayoutVars>
          <dgm:bulletEnabled val="1"/>
        </dgm:presLayoutVars>
      </dgm:prSet>
      <dgm:spPr/>
    </dgm:pt>
    <dgm:pt modelId="{76389538-A097-4980-BB04-E83C989A15B3}" type="pres">
      <dgm:prSet presAssocID="{63154421-9E4F-4BE3-8601-491AD69920FA}" presName="parSpace" presStyleCnt="0"/>
      <dgm:spPr/>
    </dgm:pt>
    <dgm:pt modelId="{81EAA467-4C5E-4B29-96F7-4E1723B5A634}" type="pres">
      <dgm:prSet presAssocID="{387A4293-8845-4BE9-8D80-DDFB8AA69127}" presName="parTxOnly" presStyleLbl="node1" presStyleIdx="3" presStyleCnt="5" custLinFactX="-64178" custLinFactNeighborX="-100000" custLinFactNeighborY="-11242">
        <dgm:presLayoutVars>
          <dgm:bulletEnabled val="1"/>
        </dgm:presLayoutVars>
      </dgm:prSet>
      <dgm:spPr/>
    </dgm:pt>
    <dgm:pt modelId="{E9364581-A84B-42E8-A86E-0B147E486527}" type="pres">
      <dgm:prSet presAssocID="{C4F58215-9057-40C8-B765-4E61A84535B6}" presName="parSpace" presStyleCnt="0"/>
      <dgm:spPr/>
    </dgm:pt>
    <dgm:pt modelId="{C425B238-D5F2-4C69-9019-97CD6B0872EE}" type="pres">
      <dgm:prSet presAssocID="{3CDC7965-4349-4642-BC36-4006A1105C3F}" presName="parTxOnly" presStyleLbl="node1" presStyleIdx="4" presStyleCnt="5" custLinFactX="-65411" custLinFactNeighborX="-100000" custLinFactNeighborY="1874">
        <dgm:presLayoutVars>
          <dgm:bulletEnabled val="1"/>
        </dgm:presLayoutVars>
      </dgm:prSet>
      <dgm:spPr/>
    </dgm:pt>
  </dgm:ptLst>
  <dgm:cxnLst>
    <dgm:cxn modelId="{8EA14610-28EA-4D8A-ABDA-8BDA664DA18F}" srcId="{164B65D5-9BCD-49A9-BA4D-462D3A00E3C3}" destId="{BC81E079-11AD-4C5E-AF31-FEED6BD4D593}" srcOrd="2" destOrd="0" parTransId="{3510F15C-AC42-44DD-A2DD-054043337101}" sibTransId="{63154421-9E4F-4BE3-8601-491AD69920FA}"/>
    <dgm:cxn modelId="{0E030911-7BA3-4E00-BF45-27070A628164}" type="presOf" srcId="{387A4293-8845-4BE9-8D80-DDFB8AA69127}" destId="{81EAA467-4C5E-4B29-96F7-4E1723B5A634}" srcOrd="0" destOrd="0" presId="urn:microsoft.com/office/officeart/2005/8/layout/hChevron3"/>
    <dgm:cxn modelId="{F548B370-DBE3-46D9-B44A-C59001D9C567}" type="presOf" srcId="{989734CB-AB64-44EB-8D9B-FF7ECE02313D}" destId="{1F696885-5C70-4F1F-843F-D11C455E6C94}" srcOrd="0" destOrd="0" presId="urn:microsoft.com/office/officeart/2005/8/layout/hChevron3"/>
    <dgm:cxn modelId="{33F7E07A-91E2-41F4-92AE-B9B63B08EF4B}" type="presOf" srcId="{A9BF779C-1380-4F3A-B649-47EDD4BDC6D3}" destId="{14F5E2C5-6E51-49D7-87AF-B905D53EE6E6}" srcOrd="0" destOrd="0" presId="urn:microsoft.com/office/officeart/2005/8/layout/hChevron3"/>
    <dgm:cxn modelId="{CB7766AC-EF75-45E9-BD51-05C63E876BB0}" srcId="{164B65D5-9BCD-49A9-BA4D-462D3A00E3C3}" destId="{A9BF779C-1380-4F3A-B649-47EDD4BDC6D3}" srcOrd="1" destOrd="0" parTransId="{5BA610F5-9522-4C3A-9A67-B8A9DE2520EF}" sibTransId="{13538D57-D1E3-432F-AF28-63038363039C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43A4CCD-2D8F-4A4D-B4FD-44BAF680A840}" type="presOf" srcId="{BC81E079-11AD-4C5E-AF31-FEED6BD4D593}" destId="{39FDF0AA-62ED-4922-A9EA-C6D5E81C0D2D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114B3FDA-F936-41D1-A1A3-824E95A25CCA}" type="presOf" srcId="{3CDC7965-4349-4642-BC36-4006A1105C3F}" destId="{C425B238-D5F2-4C69-9019-97CD6B0872EE}" srcOrd="0" destOrd="0" presId="urn:microsoft.com/office/officeart/2005/8/layout/hChevron3"/>
    <dgm:cxn modelId="{50D188EC-BCE4-4AB6-BEFD-CF6E9F18F4FD}" srcId="{164B65D5-9BCD-49A9-BA4D-462D3A00E3C3}" destId="{387A4293-8845-4BE9-8D80-DDFB8AA69127}" srcOrd="3" destOrd="0" parTransId="{20A61C79-CF51-4D12-9DFB-4EEA91B3E0E3}" sibTransId="{C4F58215-9057-40C8-B765-4E61A84535B6}"/>
    <dgm:cxn modelId="{550ADFF1-D7F4-47F8-A2E8-BF62E114D488}" srcId="{164B65D5-9BCD-49A9-BA4D-462D3A00E3C3}" destId="{3CDC7965-4349-4642-BC36-4006A1105C3F}" srcOrd="4" destOrd="0" parTransId="{76EA14E8-EC63-4663-89B8-D0292A396170}" sibTransId="{B463FBE1-7C8F-4035-9B5D-004C194649E0}"/>
    <dgm:cxn modelId="{8CD6679A-DB59-4F82-AA40-7966465FEA81}" type="presParOf" srcId="{D316BE33-BB7C-46B4-97BE-3D0179ADCCAC}" destId="{1F696885-5C70-4F1F-843F-D11C455E6C94}" srcOrd="0" destOrd="0" presId="urn:microsoft.com/office/officeart/2005/8/layout/hChevron3"/>
    <dgm:cxn modelId="{3D61FB4F-E9FE-4F82-94F4-F69E8BCB56DA}" type="presParOf" srcId="{D316BE33-BB7C-46B4-97BE-3D0179ADCCAC}" destId="{E89A6373-9720-4777-AFB6-C1118A63D20F}" srcOrd="1" destOrd="0" presId="urn:microsoft.com/office/officeart/2005/8/layout/hChevron3"/>
    <dgm:cxn modelId="{64DEA618-05D0-4985-A23A-E878CCA83877}" type="presParOf" srcId="{D316BE33-BB7C-46B4-97BE-3D0179ADCCAC}" destId="{14F5E2C5-6E51-49D7-87AF-B905D53EE6E6}" srcOrd="2" destOrd="0" presId="urn:microsoft.com/office/officeart/2005/8/layout/hChevron3"/>
    <dgm:cxn modelId="{EDDE3FBB-D831-40B7-B82E-8E0118EEB908}" type="presParOf" srcId="{D316BE33-BB7C-46B4-97BE-3D0179ADCCAC}" destId="{07BA9737-9B26-4E9A-ABE1-A3AD6CFE6BC9}" srcOrd="3" destOrd="0" presId="urn:microsoft.com/office/officeart/2005/8/layout/hChevron3"/>
    <dgm:cxn modelId="{FD34FEF3-00A6-4926-9C63-E18CCDAABBBF}" type="presParOf" srcId="{D316BE33-BB7C-46B4-97BE-3D0179ADCCAC}" destId="{39FDF0AA-62ED-4922-A9EA-C6D5E81C0D2D}" srcOrd="4" destOrd="0" presId="urn:microsoft.com/office/officeart/2005/8/layout/hChevron3"/>
    <dgm:cxn modelId="{D3508DE9-0E0C-49E0-B205-55D91033D56D}" type="presParOf" srcId="{D316BE33-BB7C-46B4-97BE-3D0179ADCCAC}" destId="{76389538-A097-4980-BB04-E83C989A15B3}" srcOrd="5" destOrd="0" presId="urn:microsoft.com/office/officeart/2005/8/layout/hChevron3"/>
    <dgm:cxn modelId="{7018F342-E794-4958-8A48-31995B308D6A}" type="presParOf" srcId="{D316BE33-BB7C-46B4-97BE-3D0179ADCCAC}" destId="{81EAA467-4C5E-4B29-96F7-4E1723B5A634}" srcOrd="6" destOrd="0" presId="urn:microsoft.com/office/officeart/2005/8/layout/hChevron3"/>
    <dgm:cxn modelId="{867E46DB-E716-4D72-89FD-6CB94ADBDBD6}" type="presParOf" srcId="{D316BE33-BB7C-46B4-97BE-3D0179ADCCAC}" destId="{E9364581-A84B-42E8-A86E-0B147E486527}" srcOrd="7" destOrd="0" presId="urn:microsoft.com/office/officeart/2005/8/layout/hChevron3"/>
    <dgm:cxn modelId="{BF0C19A7-F452-48DD-8211-C5AA7573058B}" type="presParOf" srcId="{D316BE33-BB7C-46B4-97BE-3D0179ADCCAC}" destId="{C425B238-D5F2-4C69-9019-97CD6B0872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9BF779C-1380-4F3A-B649-47EDD4BDC6D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地基应力</a:t>
          </a:r>
        </a:p>
      </dgm:t>
    </dgm:pt>
    <dgm:pt modelId="{5BA610F5-9522-4C3A-9A67-B8A9DE2520EF}" type="par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13538D57-D1E3-432F-AF28-63038363039C}" type="sib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BC81E079-11AD-4C5E-AF31-FEED6BD4D593}">
      <dgm:prSet phldrT="[文本]"/>
      <dgm:spPr/>
      <dgm:t>
        <a:bodyPr/>
        <a:lstStyle/>
        <a:p>
          <a:r>
            <a:rPr lang="zh-CN" altLang="en-US" dirty="0"/>
            <a:t>抗滑动</a:t>
          </a:r>
        </a:p>
      </dgm:t>
    </dgm:pt>
    <dgm:pt modelId="{3510F15C-AC42-44DD-A2DD-054043337101}" type="par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63154421-9E4F-4BE3-8601-491AD69920FA}" type="sib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387A4293-8845-4BE9-8D80-DDFB8AA69127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20A61C79-CF51-4D12-9DFB-4EEA91B3E0E3}" type="par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C4F58215-9057-40C8-B765-4E61A84535B6}" type="sib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3CDC7965-4349-4642-BC36-4006A1105C3F}">
      <dgm:prSet phldrT="[文本]"/>
      <dgm:spPr/>
      <dgm:t>
        <a:bodyPr/>
        <a:lstStyle/>
        <a:p>
          <a:r>
            <a:rPr lang="zh-CN" altLang="en-US" dirty="0"/>
            <a:t>偏心距 </a:t>
          </a:r>
        </a:p>
      </dgm:t>
    </dgm:pt>
    <dgm:pt modelId="{76EA14E8-EC63-4663-89B8-D0292A396170}" type="par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B463FBE1-7C8F-4035-9B5D-004C194649E0}" type="sib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1F696885-5C70-4F1F-843F-D11C455E6C94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E89A6373-9720-4777-AFB6-C1118A63D20F}" type="pres">
      <dgm:prSet presAssocID="{C562FFAF-322F-4673-B1A6-1690FFCDC89A}" presName="parSpace" presStyleCnt="0"/>
      <dgm:spPr/>
    </dgm:pt>
    <dgm:pt modelId="{14F5E2C5-6E51-49D7-87AF-B905D53EE6E6}" type="pres">
      <dgm:prSet presAssocID="{A9BF779C-1380-4F3A-B649-47EDD4BDC6D3}" presName="parTxOnly" presStyleLbl="node1" presStyleIdx="1" presStyleCnt="5" custLinFactX="197316" custLinFactNeighborX="200000" custLinFactNeighborY="1874">
        <dgm:presLayoutVars>
          <dgm:bulletEnabled val="1"/>
        </dgm:presLayoutVars>
      </dgm:prSet>
      <dgm:spPr/>
    </dgm:pt>
    <dgm:pt modelId="{07BA9737-9B26-4E9A-ABE1-A3AD6CFE6BC9}" type="pres">
      <dgm:prSet presAssocID="{13538D57-D1E3-432F-AF28-63038363039C}" presName="parSpace" presStyleCnt="0"/>
      <dgm:spPr/>
    </dgm:pt>
    <dgm:pt modelId="{39FDF0AA-62ED-4922-A9EA-C6D5E81C0D2D}" type="pres">
      <dgm:prSet presAssocID="{BC81E079-11AD-4C5E-AF31-FEED6BD4D593}" presName="parTxOnly" presStyleLbl="node1" presStyleIdx="2" presStyleCnt="5" custLinFactX="-52804" custLinFactNeighborX="-100000">
        <dgm:presLayoutVars>
          <dgm:bulletEnabled val="1"/>
        </dgm:presLayoutVars>
      </dgm:prSet>
      <dgm:spPr/>
    </dgm:pt>
    <dgm:pt modelId="{76389538-A097-4980-BB04-E83C989A15B3}" type="pres">
      <dgm:prSet presAssocID="{63154421-9E4F-4BE3-8601-491AD69920FA}" presName="parSpace" presStyleCnt="0"/>
      <dgm:spPr/>
    </dgm:pt>
    <dgm:pt modelId="{81EAA467-4C5E-4B29-96F7-4E1723B5A634}" type="pres">
      <dgm:prSet presAssocID="{387A4293-8845-4BE9-8D80-DDFB8AA69127}" presName="parTxOnly" presStyleLbl="node1" presStyleIdx="3" presStyleCnt="5" custLinFactX="-64178" custLinFactNeighborX="-100000" custLinFactNeighborY="-11242">
        <dgm:presLayoutVars>
          <dgm:bulletEnabled val="1"/>
        </dgm:presLayoutVars>
      </dgm:prSet>
      <dgm:spPr/>
    </dgm:pt>
    <dgm:pt modelId="{E9364581-A84B-42E8-A86E-0B147E486527}" type="pres">
      <dgm:prSet presAssocID="{C4F58215-9057-40C8-B765-4E61A84535B6}" presName="parSpace" presStyleCnt="0"/>
      <dgm:spPr/>
    </dgm:pt>
    <dgm:pt modelId="{C425B238-D5F2-4C69-9019-97CD6B0872EE}" type="pres">
      <dgm:prSet presAssocID="{3CDC7965-4349-4642-BC36-4006A1105C3F}" presName="parTxOnly" presStyleLbl="node1" presStyleIdx="4" presStyleCnt="5" custLinFactX="-65411" custLinFactNeighborX="-100000" custLinFactNeighborY="1874">
        <dgm:presLayoutVars>
          <dgm:bulletEnabled val="1"/>
        </dgm:presLayoutVars>
      </dgm:prSet>
      <dgm:spPr/>
    </dgm:pt>
  </dgm:ptLst>
  <dgm:cxnLst>
    <dgm:cxn modelId="{8EA14610-28EA-4D8A-ABDA-8BDA664DA18F}" srcId="{164B65D5-9BCD-49A9-BA4D-462D3A00E3C3}" destId="{BC81E079-11AD-4C5E-AF31-FEED6BD4D593}" srcOrd="2" destOrd="0" parTransId="{3510F15C-AC42-44DD-A2DD-054043337101}" sibTransId="{63154421-9E4F-4BE3-8601-491AD69920FA}"/>
    <dgm:cxn modelId="{0E030911-7BA3-4E00-BF45-27070A628164}" type="presOf" srcId="{387A4293-8845-4BE9-8D80-DDFB8AA69127}" destId="{81EAA467-4C5E-4B29-96F7-4E1723B5A634}" srcOrd="0" destOrd="0" presId="urn:microsoft.com/office/officeart/2005/8/layout/hChevron3"/>
    <dgm:cxn modelId="{F548B370-DBE3-46D9-B44A-C59001D9C567}" type="presOf" srcId="{989734CB-AB64-44EB-8D9B-FF7ECE02313D}" destId="{1F696885-5C70-4F1F-843F-D11C455E6C94}" srcOrd="0" destOrd="0" presId="urn:microsoft.com/office/officeart/2005/8/layout/hChevron3"/>
    <dgm:cxn modelId="{33F7E07A-91E2-41F4-92AE-B9B63B08EF4B}" type="presOf" srcId="{A9BF779C-1380-4F3A-B649-47EDD4BDC6D3}" destId="{14F5E2C5-6E51-49D7-87AF-B905D53EE6E6}" srcOrd="0" destOrd="0" presId="urn:microsoft.com/office/officeart/2005/8/layout/hChevron3"/>
    <dgm:cxn modelId="{CB7766AC-EF75-45E9-BD51-05C63E876BB0}" srcId="{164B65D5-9BCD-49A9-BA4D-462D3A00E3C3}" destId="{A9BF779C-1380-4F3A-B649-47EDD4BDC6D3}" srcOrd="1" destOrd="0" parTransId="{5BA610F5-9522-4C3A-9A67-B8A9DE2520EF}" sibTransId="{13538D57-D1E3-432F-AF28-63038363039C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43A4CCD-2D8F-4A4D-B4FD-44BAF680A840}" type="presOf" srcId="{BC81E079-11AD-4C5E-AF31-FEED6BD4D593}" destId="{39FDF0AA-62ED-4922-A9EA-C6D5E81C0D2D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114B3FDA-F936-41D1-A1A3-824E95A25CCA}" type="presOf" srcId="{3CDC7965-4349-4642-BC36-4006A1105C3F}" destId="{C425B238-D5F2-4C69-9019-97CD6B0872EE}" srcOrd="0" destOrd="0" presId="urn:microsoft.com/office/officeart/2005/8/layout/hChevron3"/>
    <dgm:cxn modelId="{50D188EC-BCE4-4AB6-BEFD-CF6E9F18F4FD}" srcId="{164B65D5-9BCD-49A9-BA4D-462D3A00E3C3}" destId="{387A4293-8845-4BE9-8D80-DDFB8AA69127}" srcOrd="3" destOrd="0" parTransId="{20A61C79-CF51-4D12-9DFB-4EEA91B3E0E3}" sibTransId="{C4F58215-9057-40C8-B765-4E61A84535B6}"/>
    <dgm:cxn modelId="{550ADFF1-D7F4-47F8-A2E8-BF62E114D488}" srcId="{164B65D5-9BCD-49A9-BA4D-462D3A00E3C3}" destId="{3CDC7965-4349-4642-BC36-4006A1105C3F}" srcOrd="4" destOrd="0" parTransId="{76EA14E8-EC63-4663-89B8-D0292A396170}" sibTransId="{B463FBE1-7C8F-4035-9B5D-004C194649E0}"/>
    <dgm:cxn modelId="{8CD6679A-DB59-4F82-AA40-7966465FEA81}" type="presParOf" srcId="{D316BE33-BB7C-46B4-97BE-3D0179ADCCAC}" destId="{1F696885-5C70-4F1F-843F-D11C455E6C94}" srcOrd="0" destOrd="0" presId="urn:microsoft.com/office/officeart/2005/8/layout/hChevron3"/>
    <dgm:cxn modelId="{3D61FB4F-E9FE-4F82-94F4-F69E8BCB56DA}" type="presParOf" srcId="{D316BE33-BB7C-46B4-97BE-3D0179ADCCAC}" destId="{E89A6373-9720-4777-AFB6-C1118A63D20F}" srcOrd="1" destOrd="0" presId="urn:microsoft.com/office/officeart/2005/8/layout/hChevron3"/>
    <dgm:cxn modelId="{64DEA618-05D0-4985-A23A-E878CCA83877}" type="presParOf" srcId="{D316BE33-BB7C-46B4-97BE-3D0179ADCCAC}" destId="{14F5E2C5-6E51-49D7-87AF-B905D53EE6E6}" srcOrd="2" destOrd="0" presId="urn:microsoft.com/office/officeart/2005/8/layout/hChevron3"/>
    <dgm:cxn modelId="{EDDE3FBB-D831-40B7-B82E-8E0118EEB908}" type="presParOf" srcId="{D316BE33-BB7C-46B4-97BE-3D0179ADCCAC}" destId="{07BA9737-9B26-4E9A-ABE1-A3AD6CFE6BC9}" srcOrd="3" destOrd="0" presId="urn:microsoft.com/office/officeart/2005/8/layout/hChevron3"/>
    <dgm:cxn modelId="{FD34FEF3-00A6-4926-9C63-E18CCDAABBBF}" type="presParOf" srcId="{D316BE33-BB7C-46B4-97BE-3D0179ADCCAC}" destId="{39FDF0AA-62ED-4922-A9EA-C6D5E81C0D2D}" srcOrd="4" destOrd="0" presId="urn:microsoft.com/office/officeart/2005/8/layout/hChevron3"/>
    <dgm:cxn modelId="{D3508DE9-0E0C-49E0-B205-55D91033D56D}" type="presParOf" srcId="{D316BE33-BB7C-46B4-97BE-3D0179ADCCAC}" destId="{76389538-A097-4980-BB04-E83C989A15B3}" srcOrd="5" destOrd="0" presId="urn:microsoft.com/office/officeart/2005/8/layout/hChevron3"/>
    <dgm:cxn modelId="{7018F342-E794-4958-8A48-31995B308D6A}" type="presParOf" srcId="{D316BE33-BB7C-46B4-97BE-3D0179ADCCAC}" destId="{81EAA467-4C5E-4B29-96F7-4E1723B5A634}" srcOrd="6" destOrd="0" presId="urn:microsoft.com/office/officeart/2005/8/layout/hChevron3"/>
    <dgm:cxn modelId="{867E46DB-E716-4D72-89FD-6CB94ADBDBD6}" type="presParOf" srcId="{D316BE33-BB7C-46B4-97BE-3D0179ADCCAC}" destId="{E9364581-A84B-42E8-A86E-0B147E486527}" srcOrd="7" destOrd="0" presId="urn:microsoft.com/office/officeart/2005/8/layout/hChevron3"/>
    <dgm:cxn modelId="{BF0C19A7-F452-48DD-8211-C5AA7573058B}" type="presParOf" srcId="{D316BE33-BB7C-46B4-97BE-3D0179ADCCAC}" destId="{C425B238-D5F2-4C69-9019-97CD6B0872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>
              <a:solidFill>
                <a:schemeClr val="bg1"/>
              </a:solidFill>
            </a:rPr>
            <a:t>系统架构</a:t>
          </a:r>
          <a:endParaRPr lang="zh-CN" altLang="en-US" b="1" dirty="0">
            <a:solidFill>
              <a:schemeClr val="bg1"/>
            </a:solidFill>
          </a:endParaRPr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578339E0-E880-4390-9195-23AE4D9A616A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数据输入</a:t>
          </a:r>
        </a:p>
      </dgm:t>
    </dgm:pt>
    <dgm:pt modelId="{5BB0D899-62C9-468E-80F2-21E9870DF077}" type="par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BE9E8491-E091-4356-BE62-1AE3BA7782B7}" type="sib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4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76F1BF98-DE13-40AB-B37C-D325388E9FD6}" type="pres">
      <dgm:prSet presAssocID="{578339E0-E880-4390-9195-23AE4D9A616A}" presName="parTxOnly" presStyleLbl="node1" presStyleIdx="1" presStyleCnt="4">
        <dgm:presLayoutVars>
          <dgm:bulletEnabled val="1"/>
        </dgm:presLayoutVars>
      </dgm:prSet>
      <dgm:spPr/>
    </dgm:pt>
    <dgm:pt modelId="{FD59FCE6-E9FA-4BBE-B852-DB97B8AD6A51}" type="pres">
      <dgm:prSet presAssocID="{BE9E8491-E091-4356-BE62-1AE3BA7782B7}" presName="parSpace" presStyleCnt="0"/>
      <dgm:spPr/>
    </dgm:pt>
    <dgm:pt modelId="{89F24955-30C6-437D-88B4-24488E4ED1A5}" type="pres">
      <dgm:prSet presAssocID="{AF4D3213-78E4-40E1-AF45-0A22CAE9E1DB}" presName="parTxOnly" presStyleLbl="node1" presStyleIdx="2" presStyleCnt="4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3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DC2702AE-82E1-4C30-8D98-B6D7BA0A349C}" srcId="{164B65D5-9BCD-49A9-BA4D-462D3A00E3C3}" destId="{578339E0-E880-4390-9195-23AE4D9A616A}" srcOrd="1" destOrd="0" parTransId="{5BB0D899-62C9-468E-80F2-21E9870DF077}" sibTransId="{BE9E8491-E091-4356-BE62-1AE3BA7782B7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24B1F7C2-69DC-4443-886F-FB428335AF72}" type="presOf" srcId="{578339E0-E880-4390-9195-23AE4D9A616A}" destId="{76F1BF98-DE13-40AB-B37C-D325388E9FD6}" srcOrd="0" destOrd="0" presId="urn:microsoft.com/office/officeart/2005/8/layout/hChevron3"/>
    <dgm:cxn modelId="{524D91C6-A293-4395-8884-4BEF04350C2C}" srcId="{164B65D5-9BCD-49A9-BA4D-462D3A00E3C3}" destId="{AF4D3213-78E4-40E1-AF45-0A22CAE9E1DB}" srcOrd="2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4CBF23D0-5C14-4849-B9E3-7C96220182FE}" type="presParOf" srcId="{D316BE33-BB7C-46B4-97BE-3D0179ADCCAC}" destId="{76F1BF98-DE13-40AB-B37C-D325388E9FD6}" srcOrd="2" destOrd="0" presId="urn:microsoft.com/office/officeart/2005/8/layout/hChevron3"/>
    <dgm:cxn modelId="{1B5B30F3-424A-4F11-B9F3-636AF9A2860D}" type="presParOf" srcId="{D316BE33-BB7C-46B4-97BE-3D0179ADCCAC}" destId="{FD59FCE6-E9FA-4BBE-B852-DB97B8AD6A51}" srcOrd="3" destOrd="0" presId="urn:microsoft.com/office/officeart/2005/8/layout/hChevron3"/>
    <dgm:cxn modelId="{FE547B89-DAC6-4566-A6BE-7ADA82D7CB3A}" type="presParOf" srcId="{D316BE33-BB7C-46B4-97BE-3D0179ADCCAC}" destId="{89F24955-30C6-437D-88B4-24488E4ED1A5}" srcOrd="4" destOrd="0" presId="urn:microsoft.com/office/officeart/2005/8/layout/hChevron3"/>
    <dgm:cxn modelId="{DFD8B6B9-98A6-47D4-B6BD-6BEE2C93C95A}" type="presParOf" srcId="{D316BE33-BB7C-46B4-97BE-3D0179ADCCAC}" destId="{107590B6-AFFC-4235-91CE-9CF368ECF1EB}" srcOrd="5" destOrd="0" presId="urn:microsoft.com/office/officeart/2005/8/layout/hChevron3"/>
    <dgm:cxn modelId="{E6A2D607-7886-4B94-97C2-B75AFE21D6CC}" type="presParOf" srcId="{D316BE33-BB7C-46B4-97BE-3D0179ADCCAC}" destId="{2F6F594C-F515-4BFA-9549-A23CF46500D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>
              <a:solidFill>
                <a:schemeClr val="bg1"/>
              </a:solidFill>
            </a:rPr>
            <a:t>系统架构</a:t>
          </a:r>
          <a:endParaRPr lang="zh-CN" altLang="en-US" b="1" dirty="0">
            <a:solidFill>
              <a:schemeClr val="bg1"/>
            </a:solidFill>
          </a:endParaRPr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578339E0-E880-4390-9195-23AE4D9A616A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数据输入</a:t>
          </a:r>
        </a:p>
      </dgm:t>
    </dgm:pt>
    <dgm:pt modelId="{5BB0D899-62C9-468E-80F2-21E9870DF077}" type="par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BE9E8491-E091-4356-BE62-1AE3BA7782B7}" type="sib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4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76F1BF98-DE13-40AB-B37C-D325388E9FD6}" type="pres">
      <dgm:prSet presAssocID="{578339E0-E880-4390-9195-23AE4D9A616A}" presName="parTxOnly" presStyleLbl="node1" presStyleIdx="1" presStyleCnt="4">
        <dgm:presLayoutVars>
          <dgm:bulletEnabled val="1"/>
        </dgm:presLayoutVars>
      </dgm:prSet>
      <dgm:spPr/>
    </dgm:pt>
    <dgm:pt modelId="{FD59FCE6-E9FA-4BBE-B852-DB97B8AD6A51}" type="pres">
      <dgm:prSet presAssocID="{BE9E8491-E091-4356-BE62-1AE3BA7782B7}" presName="parSpace" presStyleCnt="0"/>
      <dgm:spPr/>
    </dgm:pt>
    <dgm:pt modelId="{89F24955-30C6-437D-88B4-24488E4ED1A5}" type="pres">
      <dgm:prSet presAssocID="{AF4D3213-78E4-40E1-AF45-0A22CAE9E1DB}" presName="parTxOnly" presStyleLbl="node1" presStyleIdx="2" presStyleCnt="4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3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DC2702AE-82E1-4C30-8D98-B6D7BA0A349C}" srcId="{164B65D5-9BCD-49A9-BA4D-462D3A00E3C3}" destId="{578339E0-E880-4390-9195-23AE4D9A616A}" srcOrd="1" destOrd="0" parTransId="{5BB0D899-62C9-468E-80F2-21E9870DF077}" sibTransId="{BE9E8491-E091-4356-BE62-1AE3BA7782B7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24B1F7C2-69DC-4443-886F-FB428335AF72}" type="presOf" srcId="{578339E0-E880-4390-9195-23AE4D9A616A}" destId="{76F1BF98-DE13-40AB-B37C-D325388E9FD6}" srcOrd="0" destOrd="0" presId="urn:microsoft.com/office/officeart/2005/8/layout/hChevron3"/>
    <dgm:cxn modelId="{524D91C6-A293-4395-8884-4BEF04350C2C}" srcId="{164B65D5-9BCD-49A9-BA4D-462D3A00E3C3}" destId="{AF4D3213-78E4-40E1-AF45-0A22CAE9E1DB}" srcOrd="2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4CBF23D0-5C14-4849-B9E3-7C96220182FE}" type="presParOf" srcId="{D316BE33-BB7C-46B4-97BE-3D0179ADCCAC}" destId="{76F1BF98-DE13-40AB-B37C-D325388E9FD6}" srcOrd="2" destOrd="0" presId="urn:microsoft.com/office/officeart/2005/8/layout/hChevron3"/>
    <dgm:cxn modelId="{1B5B30F3-424A-4F11-B9F3-636AF9A2860D}" type="presParOf" srcId="{D316BE33-BB7C-46B4-97BE-3D0179ADCCAC}" destId="{FD59FCE6-E9FA-4BBE-B852-DB97B8AD6A51}" srcOrd="3" destOrd="0" presId="urn:microsoft.com/office/officeart/2005/8/layout/hChevron3"/>
    <dgm:cxn modelId="{FE547B89-DAC6-4566-A6BE-7ADA82D7CB3A}" type="presParOf" srcId="{D316BE33-BB7C-46B4-97BE-3D0179ADCCAC}" destId="{89F24955-30C6-437D-88B4-24488E4ED1A5}" srcOrd="4" destOrd="0" presId="urn:microsoft.com/office/officeart/2005/8/layout/hChevron3"/>
    <dgm:cxn modelId="{DFD8B6B9-98A6-47D4-B6BD-6BEE2C93C95A}" type="presParOf" srcId="{D316BE33-BB7C-46B4-97BE-3D0179ADCCAC}" destId="{107590B6-AFFC-4235-91CE-9CF368ECF1EB}" srcOrd="5" destOrd="0" presId="urn:microsoft.com/office/officeart/2005/8/layout/hChevron3"/>
    <dgm:cxn modelId="{E6A2D607-7886-4B94-97C2-B75AFE21D6CC}" type="presParOf" srcId="{D316BE33-BB7C-46B4-97BE-3D0179ADCCAC}" destId="{2F6F594C-F515-4BFA-9549-A23CF46500D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55396D-6B6F-448E-8657-9683F86E363D}" type="doc">
      <dgm:prSet loTypeId="urn:microsoft.com/office/officeart/2005/8/layout/hProcess9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4577FBE-CCBB-42AD-9CB2-E54DBB38C8B4}">
      <dgm:prSet/>
      <dgm:spPr>
        <a:solidFill>
          <a:srgbClr val="92D050"/>
        </a:solidFill>
      </dgm:spPr>
      <dgm:t>
        <a:bodyPr/>
        <a:lstStyle/>
        <a:p>
          <a:r>
            <a:rPr lang="zh-CN" dirty="0"/>
            <a:t>资料整理 </a:t>
          </a:r>
          <a:r>
            <a:rPr lang="en-US" dirty="0"/>
            <a:t>		 2</a:t>
          </a:r>
          <a:r>
            <a:rPr lang="zh-CN" dirty="0"/>
            <a:t>周</a:t>
          </a:r>
          <a:r>
            <a:rPr lang="en-US" dirty="0"/>
            <a:t>                                            </a:t>
          </a:r>
          <a:endParaRPr lang="zh-CN" dirty="0"/>
        </a:p>
      </dgm:t>
    </dgm:pt>
    <dgm:pt modelId="{DF3CC21E-7370-4A12-AED4-5FBFD0A36DE5}" type="parTrans" cxnId="{671D85D6-D6C9-484A-8FA3-6FCA056655EB}">
      <dgm:prSet/>
      <dgm:spPr/>
      <dgm:t>
        <a:bodyPr/>
        <a:lstStyle/>
        <a:p>
          <a:endParaRPr lang="zh-CN" altLang="en-US"/>
        </a:p>
      </dgm:t>
    </dgm:pt>
    <dgm:pt modelId="{7201FCEF-C5ED-4BDB-B5FF-1FC3B2194458}" type="sibTrans" cxnId="{671D85D6-D6C9-484A-8FA3-6FCA056655EB}">
      <dgm:prSet/>
      <dgm:spPr/>
      <dgm:t>
        <a:bodyPr/>
        <a:lstStyle/>
        <a:p>
          <a:endParaRPr lang="zh-CN" altLang="en-US"/>
        </a:p>
      </dgm:t>
    </dgm:pt>
    <dgm:pt modelId="{15304E49-F929-41E2-A6EA-8A7C886CFDD2}">
      <dgm:prSet/>
      <dgm:spPr>
        <a:solidFill>
          <a:srgbClr val="92D050"/>
        </a:solidFill>
      </dgm:spPr>
      <dgm:t>
        <a:bodyPr/>
        <a:lstStyle/>
        <a:p>
          <a:r>
            <a:rPr lang="zh-CN" dirty="0"/>
            <a:t>理论分析</a:t>
          </a:r>
          <a:r>
            <a:rPr lang="en-US" dirty="0"/>
            <a:t>  		 3</a:t>
          </a:r>
          <a:r>
            <a:rPr lang="zh-CN" dirty="0"/>
            <a:t>周</a:t>
          </a:r>
          <a:r>
            <a:rPr lang="en-US" dirty="0"/>
            <a:t>                                                </a:t>
          </a:r>
          <a:endParaRPr lang="zh-CN" dirty="0"/>
        </a:p>
      </dgm:t>
    </dgm:pt>
    <dgm:pt modelId="{FC95FA29-6BE1-41B0-BC2B-54A9762A7CFE}" type="parTrans" cxnId="{1C10E635-F3D8-4813-94FC-5C83302BCD27}">
      <dgm:prSet/>
      <dgm:spPr/>
      <dgm:t>
        <a:bodyPr/>
        <a:lstStyle/>
        <a:p>
          <a:endParaRPr lang="zh-CN" altLang="en-US"/>
        </a:p>
      </dgm:t>
    </dgm:pt>
    <dgm:pt modelId="{4A0F8C95-75C9-4F14-8033-BC2BC1F72867}" type="sibTrans" cxnId="{1C10E635-F3D8-4813-94FC-5C83302BCD27}">
      <dgm:prSet/>
      <dgm:spPr/>
      <dgm:t>
        <a:bodyPr/>
        <a:lstStyle/>
        <a:p>
          <a:endParaRPr lang="zh-CN" altLang="en-US"/>
        </a:p>
      </dgm:t>
    </dgm:pt>
    <dgm:pt modelId="{1E24D373-2335-4F17-857E-351D0CF461FB}">
      <dgm:prSet/>
      <dgm:spPr>
        <a:solidFill>
          <a:srgbClr val="92D050"/>
        </a:solidFill>
      </dgm:spPr>
      <dgm:t>
        <a:bodyPr/>
        <a:lstStyle/>
        <a:p>
          <a:r>
            <a:rPr lang="zh-CN" dirty="0"/>
            <a:t>算法分析</a:t>
          </a:r>
          <a:r>
            <a:rPr lang="en-US" dirty="0"/>
            <a:t>		 4</a:t>
          </a:r>
          <a:r>
            <a:rPr lang="zh-CN" dirty="0"/>
            <a:t>周</a:t>
          </a:r>
        </a:p>
      </dgm:t>
    </dgm:pt>
    <dgm:pt modelId="{E34F529F-441E-4A49-AE08-EF368680366A}" type="parTrans" cxnId="{C38BC735-E20B-4057-A3EC-7AB2635FE0B5}">
      <dgm:prSet/>
      <dgm:spPr/>
      <dgm:t>
        <a:bodyPr/>
        <a:lstStyle/>
        <a:p>
          <a:endParaRPr lang="zh-CN" altLang="en-US"/>
        </a:p>
      </dgm:t>
    </dgm:pt>
    <dgm:pt modelId="{2C8F2577-D90E-4A40-9837-10264F27D080}" type="sibTrans" cxnId="{C38BC735-E20B-4057-A3EC-7AB2635FE0B5}">
      <dgm:prSet/>
      <dgm:spPr/>
      <dgm:t>
        <a:bodyPr/>
        <a:lstStyle/>
        <a:p>
          <a:endParaRPr lang="zh-CN" altLang="en-US"/>
        </a:p>
      </dgm:t>
    </dgm:pt>
    <dgm:pt modelId="{DE28CA2E-4AFC-453F-AF2C-6ACC798F1CFC}">
      <dgm:prSet/>
      <dgm:spPr>
        <a:solidFill>
          <a:srgbClr val="92D050"/>
        </a:solidFill>
      </dgm:spPr>
      <dgm:t>
        <a:bodyPr/>
        <a:lstStyle/>
        <a:p>
          <a:r>
            <a:rPr lang="zh-CN" dirty="0"/>
            <a:t>实例计算</a:t>
          </a:r>
          <a:r>
            <a:rPr lang="en-US" dirty="0"/>
            <a:t>		 2</a:t>
          </a:r>
          <a:r>
            <a:rPr lang="zh-CN" dirty="0"/>
            <a:t>周</a:t>
          </a:r>
          <a:r>
            <a:rPr lang="en-US" dirty="0"/>
            <a:t>                                             </a:t>
          </a:r>
          <a:endParaRPr lang="zh-CN" dirty="0"/>
        </a:p>
      </dgm:t>
    </dgm:pt>
    <dgm:pt modelId="{84EEDC76-1AD4-42A9-A6A3-C996780D7922}" type="parTrans" cxnId="{494638A1-6B97-4040-B310-DA724B7EE4CB}">
      <dgm:prSet/>
      <dgm:spPr/>
      <dgm:t>
        <a:bodyPr/>
        <a:lstStyle/>
        <a:p>
          <a:endParaRPr lang="zh-CN" altLang="en-US"/>
        </a:p>
      </dgm:t>
    </dgm:pt>
    <dgm:pt modelId="{3E23B126-969B-4F28-902A-D12085ABF512}" type="sibTrans" cxnId="{494638A1-6B97-4040-B310-DA724B7EE4CB}">
      <dgm:prSet/>
      <dgm:spPr/>
      <dgm:t>
        <a:bodyPr/>
        <a:lstStyle/>
        <a:p>
          <a:endParaRPr lang="zh-CN" altLang="en-US"/>
        </a:p>
      </dgm:t>
    </dgm:pt>
    <dgm:pt modelId="{B3066F7A-5052-4083-9D0B-D31A81CBF84E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/>
            <a:t>毕设说明书</a:t>
          </a:r>
          <a:r>
            <a:rPr lang="en-US" dirty="0"/>
            <a:t>		 1</a:t>
          </a:r>
          <a:r>
            <a:rPr lang="zh-CN" dirty="0"/>
            <a:t>周 </a:t>
          </a:r>
        </a:p>
      </dgm:t>
    </dgm:pt>
    <dgm:pt modelId="{398DA7BB-87EC-4615-929F-9A30327638D2}" type="parTrans" cxnId="{71BC5392-95BA-4B48-AECC-7861A605C7E7}">
      <dgm:prSet/>
      <dgm:spPr/>
      <dgm:t>
        <a:bodyPr/>
        <a:lstStyle/>
        <a:p>
          <a:endParaRPr lang="zh-CN" altLang="en-US"/>
        </a:p>
      </dgm:t>
    </dgm:pt>
    <dgm:pt modelId="{5CF1D0B7-9476-4CE8-B87F-02EE340FE7E4}" type="sibTrans" cxnId="{71BC5392-95BA-4B48-AECC-7861A605C7E7}">
      <dgm:prSet/>
      <dgm:spPr/>
      <dgm:t>
        <a:bodyPr/>
        <a:lstStyle/>
        <a:p>
          <a:endParaRPr lang="zh-CN" altLang="en-US"/>
        </a:p>
      </dgm:t>
    </dgm:pt>
    <dgm:pt modelId="{C4EB6C76-DC82-4A01-8D06-B2C01D3112DA}">
      <dgm:prSet/>
      <dgm:spPr>
        <a:solidFill>
          <a:srgbClr val="92D050"/>
        </a:solidFill>
      </dgm:spPr>
      <dgm:t>
        <a:bodyPr/>
        <a:lstStyle/>
        <a:p>
          <a:r>
            <a:rPr lang="zh-CN" dirty="0"/>
            <a:t>架构及编程</a:t>
          </a:r>
          <a:r>
            <a:rPr lang="en-US" dirty="0"/>
            <a:t>		 5</a:t>
          </a:r>
          <a:r>
            <a:rPr lang="zh-CN" dirty="0"/>
            <a:t>周</a:t>
          </a:r>
          <a:r>
            <a:rPr lang="en-US" dirty="0"/>
            <a:t>                                                  </a:t>
          </a:r>
          <a:endParaRPr lang="zh-CN" dirty="0"/>
        </a:p>
      </dgm:t>
    </dgm:pt>
    <dgm:pt modelId="{E60056E3-921E-498A-A018-B2A3773E8583}" type="parTrans" cxnId="{112B1493-B0C3-4E97-BD81-87DF587898CB}">
      <dgm:prSet/>
      <dgm:spPr/>
      <dgm:t>
        <a:bodyPr/>
        <a:lstStyle/>
        <a:p>
          <a:endParaRPr lang="zh-CN" altLang="en-US"/>
        </a:p>
      </dgm:t>
    </dgm:pt>
    <dgm:pt modelId="{0F2ACEB6-BB98-407A-B09C-011489F9064B}" type="sibTrans" cxnId="{112B1493-B0C3-4E97-BD81-87DF587898CB}">
      <dgm:prSet/>
      <dgm:spPr/>
      <dgm:t>
        <a:bodyPr/>
        <a:lstStyle/>
        <a:p>
          <a:endParaRPr lang="zh-CN" altLang="en-US"/>
        </a:p>
      </dgm:t>
    </dgm:pt>
    <dgm:pt modelId="{FD9DE83F-CB93-4ED1-9547-A84D4AB2683B}" type="pres">
      <dgm:prSet presAssocID="{CF55396D-6B6F-448E-8657-9683F86E363D}" presName="CompostProcess" presStyleCnt="0">
        <dgm:presLayoutVars>
          <dgm:dir/>
          <dgm:resizeHandles val="exact"/>
        </dgm:presLayoutVars>
      </dgm:prSet>
      <dgm:spPr/>
    </dgm:pt>
    <dgm:pt modelId="{A3DBE67F-F3B7-4556-99D4-70DDB0809FAB}" type="pres">
      <dgm:prSet presAssocID="{CF55396D-6B6F-448E-8657-9683F86E363D}" presName="arrow" presStyleLbl="bgShp" presStyleIdx="0" presStyleCnt="1"/>
      <dgm:spPr/>
    </dgm:pt>
    <dgm:pt modelId="{F5C67A07-BADA-41E6-91C2-1F7A1A78867E}" type="pres">
      <dgm:prSet presAssocID="{CF55396D-6B6F-448E-8657-9683F86E363D}" presName="linearProcess" presStyleCnt="0"/>
      <dgm:spPr/>
    </dgm:pt>
    <dgm:pt modelId="{B4C5E64F-9793-4FF6-AB78-E922361AFC5A}" type="pres">
      <dgm:prSet presAssocID="{24577FBE-CCBB-42AD-9CB2-E54DBB38C8B4}" presName="textNode" presStyleLbl="node1" presStyleIdx="0" presStyleCnt="6">
        <dgm:presLayoutVars>
          <dgm:bulletEnabled val="1"/>
        </dgm:presLayoutVars>
      </dgm:prSet>
      <dgm:spPr/>
    </dgm:pt>
    <dgm:pt modelId="{54BFCE05-1776-4441-910F-DAD4893FEE5D}" type="pres">
      <dgm:prSet presAssocID="{7201FCEF-C5ED-4BDB-B5FF-1FC3B2194458}" presName="sibTrans" presStyleCnt="0"/>
      <dgm:spPr/>
    </dgm:pt>
    <dgm:pt modelId="{580F95DD-EFBC-4551-8BE4-6C93C9DCD023}" type="pres">
      <dgm:prSet presAssocID="{15304E49-F929-41E2-A6EA-8A7C886CFDD2}" presName="textNode" presStyleLbl="node1" presStyleIdx="1" presStyleCnt="6">
        <dgm:presLayoutVars>
          <dgm:bulletEnabled val="1"/>
        </dgm:presLayoutVars>
      </dgm:prSet>
      <dgm:spPr/>
    </dgm:pt>
    <dgm:pt modelId="{6C24AB53-EC1B-4BAB-83AA-86EDFC1CCD1E}" type="pres">
      <dgm:prSet presAssocID="{4A0F8C95-75C9-4F14-8033-BC2BC1F72867}" presName="sibTrans" presStyleCnt="0"/>
      <dgm:spPr/>
    </dgm:pt>
    <dgm:pt modelId="{9EB3C4AA-8711-48E3-AB03-0D95495BB47C}" type="pres">
      <dgm:prSet presAssocID="{1E24D373-2335-4F17-857E-351D0CF461FB}" presName="textNode" presStyleLbl="node1" presStyleIdx="2" presStyleCnt="6">
        <dgm:presLayoutVars>
          <dgm:bulletEnabled val="1"/>
        </dgm:presLayoutVars>
      </dgm:prSet>
      <dgm:spPr/>
    </dgm:pt>
    <dgm:pt modelId="{E732DC2C-9CC4-4773-AAD8-FD9F3FF07230}" type="pres">
      <dgm:prSet presAssocID="{2C8F2577-D90E-4A40-9837-10264F27D080}" presName="sibTrans" presStyleCnt="0"/>
      <dgm:spPr/>
    </dgm:pt>
    <dgm:pt modelId="{069C9506-4C16-4ABD-96C6-6AA6E0B7146F}" type="pres">
      <dgm:prSet presAssocID="{C4EB6C76-DC82-4A01-8D06-B2C01D3112DA}" presName="textNode" presStyleLbl="node1" presStyleIdx="3" presStyleCnt="6">
        <dgm:presLayoutVars>
          <dgm:bulletEnabled val="1"/>
        </dgm:presLayoutVars>
      </dgm:prSet>
      <dgm:spPr/>
    </dgm:pt>
    <dgm:pt modelId="{22D09902-2BA7-4B1A-BD30-717A6B52228A}" type="pres">
      <dgm:prSet presAssocID="{0F2ACEB6-BB98-407A-B09C-011489F9064B}" presName="sibTrans" presStyleCnt="0"/>
      <dgm:spPr/>
    </dgm:pt>
    <dgm:pt modelId="{418BBDB6-E825-4A41-B07D-5AFA9C49296E}" type="pres">
      <dgm:prSet presAssocID="{DE28CA2E-4AFC-453F-AF2C-6ACC798F1CFC}" presName="textNode" presStyleLbl="node1" presStyleIdx="4" presStyleCnt="6">
        <dgm:presLayoutVars>
          <dgm:bulletEnabled val="1"/>
        </dgm:presLayoutVars>
      </dgm:prSet>
      <dgm:spPr/>
    </dgm:pt>
    <dgm:pt modelId="{97E48FB5-A057-4F4B-9F75-8DC6F8D17DED}" type="pres">
      <dgm:prSet presAssocID="{3E23B126-969B-4F28-902A-D12085ABF512}" presName="sibTrans" presStyleCnt="0"/>
      <dgm:spPr/>
    </dgm:pt>
    <dgm:pt modelId="{D0C3B1AE-9A23-4078-AA21-99D6F353CF43}" type="pres">
      <dgm:prSet presAssocID="{B3066F7A-5052-4083-9D0B-D31A81CBF84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C1127201-1002-4122-AD10-067FAD10CF17}" type="presOf" srcId="{B3066F7A-5052-4083-9D0B-D31A81CBF84E}" destId="{D0C3B1AE-9A23-4078-AA21-99D6F353CF43}" srcOrd="0" destOrd="0" presId="urn:microsoft.com/office/officeart/2005/8/layout/hProcess9"/>
    <dgm:cxn modelId="{8EF3C51C-3D81-46BA-8A53-9845796FB298}" type="presOf" srcId="{1E24D373-2335-4F17-857E-351D0CF461FB}" destId="{9EB3C4AA-8711-48E3-AB03-0D95495BB47C}" srcOrd="0" destOrd="0" presId="urn:microsoft.com/office/officeart/2005/8/layout/hProcess9"/>
    <dgm:cxn modelId="{C38BC735-E20B-4057-A3EC-7AB2635FE0B5}" srcId="{CF55396D-6B6F-448E-8657-9683F86E363D}" destId="{1E24D373-2335-4F17-857E-351D0CF461FB}" srcOrd="2" destOrd="0" parTransId="{E34F529F-441E-4A49-AE08-EF368680366A}" sibTransId="{2C8F2577-D90E-4A40-9837-10264F27D080}"/>
    <dgm:cxn modelId="{1C10E635-F3D8-4813-94FC-5C83302BCD27}" srcId="{CF55396D-6B6F-448E-8657-9683F86E363D}" destId="{15304E49-F929-41E2-A6EA-8A7C886CFDD2}" srcOrd="1" destOrd="0" parTransId="{FC95FA29-6BE1-41B0-BC2B-54A9762A7CFE}" sibTransId="{4A0F8C95-75C9-4F14-8033-BC2BC1F72867}"/>
    <dgm:cxn modelId="{1E33536B-6C8B-4F87-845D-63304880FFAB}" type="presOf" srcId="{DE28CA2E-4AFC-453F-AF2C-6ACC798F1CFC}" destId="{418BBDB6-E825-4A41-B07D-5AFA9C49296E}" srcOrd="0" destOrd="0" presId="urn:microsoft.com/office/officeart/2005/8/layout/hProcess9"/>
    <dgm:cxn modelId="{9CF4C97D-32AD-422D-B074-5AFBC65B1E78}" type="presOf" srcId="{C4EB6C76-DC82-4A01-8D06-B2C01D3112DA}" destId="{069C9506-4C16-4ABD-96C6-6AA6E0B7146F}" srcOrd="0" destOrd="0" presId="urn:microsoft.com/office/officeart/2005/8/layout/hProcess9"/>
    <dgm:cxn modelId="{DBA59B87-E46F-4103-8764-D5FBBC56C66C}" type="presOf" srcId="{15304E49-F929-41E2-A6EA-8A7C886CFDD2}" destId="{580F95DD-EFBC-4551-8BE4-6C93C9DCD023}" srcOrd="0" destOrd="0" presId="urn:microsoft.com/office/officeart/2005/8/layout/hProcess9"/>
    <dgm:cxn modelId="{71BC5392-95BA-4B48-AECC-7861A605C7E7}" srcId="{CF55396D-6B6F-448E-8657-9683F86E363D}" destId="{B3066F7A-5052-4083-9D0B-D31A81CBF84E}" srcOrd="5" destOrd="0" parTransId="{398DA7BB-87EC-4615-929F-9A30327638D2}" sibTransId="{5CF1D0B7-9476-4CE8-B87F-02EE340FE7E4}"/>
    <dgm:cxn modelId="{112B1493-B0C3-4E97-BD81-87DF587898CB}" srcId="{CF55396D-6B6F-448E-8657-9683F86E363D}" destId="{C4EB6C76-DC82-4A01-8D06-B2C01D3112DA}" srcOrd="3" destOrd="0" parTransId="{E60056E3-921E-498A-A018-B2A3773E8583}" sibTransId="{0F2ACEB6-BB98-407A-B09C-011489F9064B}"/>
    <dgm:cxn modelId="{494638A1-6B97-4040-B310-DA724B7EE4CB}" srcId="{CF55396D-6B6F-448E-8657-9683F86E363D}" destId="{DE28CA2E-4AFC-453F-AF2C-6ACC798F1CFC}" srcOrd="4" destOrd="0" parTransId="{84EEDC76-1AD4-42A9-A6A3-C996780D7922}" sibTransId="{3E23B126-969B-4F28-902A-D12085ABF512}"/>
    <dgm:cxn modelId="{B295DBD3-F326-4A88-88D0-8FF63026A895}" type="presOf" srcId="{CF55396D-6B6F-448E-8657-9683F86E363D}" destId="{FD9DE83F-CB93-4ED1-9547-A84D4AB2683B}" srcOrd="0" destOrd="0" presId="urn:microsoft.com/office/officeart/2005/8/layout/hProcess9"/>
    <dgm:cxn modelId="{671D85D6-D6C9-484A-8FA3-6FCA056655EB}" srcId="{CF55396D-6B6F-448E-8657-9683F86E363D}" destId="{24577FBE-CCBB-42AD-9CB2-E54DBB38C8B4}" srcOrd="0" destOrd="0" parTransId="{DF3CC21E-7370-4A12-AED4-5FBFD0A36DE5}" sibTransId="{7201FCEF-C5ED-4BDB-B5FF-1FC3B2194458}"/>
    <dgm:cxn modelId="{FFFAAAD7-7D63-4E58-B0C8-B03EACEE8383}" type="presOf" srcId="{24577FBE-CCBB-42AD-9CB2-E54DBB38C8B4}" destId="{B4C5E64F-9793-4FF6-AB78-E922361AFC5A}" srcOrd="0" destOrd="0" presId="urn:microsoft.com/office/officeart/2005/8/layout/hProcess9"/>
    <dgm:cxn modelId="{4BBC7853-624C-47FD-922D-ED3B65985876}" type="presParOf" srcId="{FD9DE83F-CB93-4ED1-9547-A84D4AB2683B}" destId="{A3DBE67F-F3B7-4556-99D4-70DDB0809FAB}" srcOrd="0" destOrd="0" presId="urn:microsoft.com/office/officeart/2005/8/layout/hProcess9"/>
    <dgm:cxn modelId="{DCD3DC94-B4C8-42E3-8003-0ECDD1E5CE37}" type="presParOf" srcId="{FD9DE83F-CB93-4ED1-9547-A84D4AB2683B}" destId="{F5C67A07-BADA-41E6-91C2-1F7A1A78867E}" srcOrd="1" destOrd="0" presId="urn:microsoft.com/office/officeart/2005/8/layout/hProcess9"/>
    <dgm:cxn modelId="{3798D6FC-6EBB-488B-9D82-BA65DFDEC075}" type="presParOf" srcId="{F5C67A07-BADA-41E6-91C2-1F7A1A78867E}" destId="{B4C5E64F-9793-4FF6-AB78-E922361AFC5A}" srcOrd="0" destOrd="0" presId="urn:microsoft.com/office/officeart/2005/8/layout/hProcess9"/>
    <dgm:cxn modelId="{8C857DC4-1868-4B07-BC36-ABF78689900F}" type="presParOf" srcId="{F5C67A07-BADA-41E6-91C2-1F7A1A78867E}" destId="{54BFCE05-1776-4441-910F-DAD4893FEE5D}" srcOrd="1" destOrd="0" presId="urn:microsoft.com/office/officeart/2005/8/layout/hProcess9"/>
    <dgm:cxn modelId="{590F0326-AD52-4BFF-B857-03A197BFD8AB}" type="presParOf" srcId="{F5C67A07-BADA-41E6-91C2-1F7A1A78867E}" destId="{580F95DD-EFBC-4551-8BE4-6C93C9DCD023}" srcOrd="2" destOrd="0" presId="urn:microsoft.com/office/officeart/2005/8/layout/hProcess9"/>
    <dgm:cxn modelId="{23DAB9A5-EA68-41E5-B84B-2B5AC799AA11}" type="presParOf" srcId="{F5C67A07-BADA-41E6-91C2-1F7A1A78867E}" destId="{6C24AB53-EC1B-4BAB-83AA-86EDFC1CCD1E}" srcOrd="3" destOrd="0" presId="urn:microsoft.com/office/officeart/2005/8/layout/hProcess9"/>
    <dgm:cxn modelId="{C724EB92-46B4-4C59-968A-AC7F53069FB8}" type="presParOf" srcId="{F5C67A07-BADA-41E6-91C2-1F7A1A78867E}" destId="{9EB3C4AA-8711-48E3-AB03-0D95495BB47C}" srcOrd="4" destOrd="0" presId="urn:microsoft.com/office/officeart/2005/8/layout/hProcess9"/>
    <dgm:cxn modelId="{49E1E6DF-9576-45AF-9CCE-68B77ED03301}" type="presParOf" srcId="{F5C67A07-BADA-41E6-91C2-1F7A1A78867E}" destId="{E732DC2C-9CC4-4773-AAD8-FD9F3FF07230}" srcOrd="5" destOrd="0" presId="urn:microsoft.com/office/officeart/2005/8/layout/hProcess9"/>
    <dgm:cxn modelId="{EEC01DC8-7E75-4976-ADAC-587595088E2B}" type="presParOf" srcId="{F5C67A07-BADA-41E6-91C2-1F7A1A78867E}" destId="{069C9506-4C16-4ABD-96C6-6AA6E0B7146F}" srcOrd="6" destOrd="0" presId="urn:microsoft.com/office/officeart/2005/8/layout/hProcess9"/>
    <dgm:cxn modelId="{52B580E3-1009-4876-9ED9-60401C7FE3C8}" type="presParOf" srcId="{F5C67A07-BADA-41E6-91C2-1F7A1A78867E}" destId="{22D09902-2BA7-4B1A-BD30-717A6B52228A}" srcOrd="7" destOrd="0" presId="urn:microsoft.com/office/officeart/2005/8/layout/hProcess9"/>
    <dgm:cxn modelId="{44CD3AEB-6A69-4EAE-AF42-EF09FEDA0763}" type="presParOf" srcId="{F5C67A07-BADA-41E6-91C2-1F7A1A78867E}" destId="{418BBDB6-E825-4A41-B07D-5AFA9C49296E}" srcOrd="8" destOrd="0" presId="urn:microsoft.com/office/officeart/2005/8/layout/hProcess9"/>
    <dgm:cxn modelId="{5AF74359-2946-4ECA-9FD1-B4C6463252A9}" type="presParOf" srcId="{F5C67A07-BADA-41E6-91C2-1F7A1A78867E}" destId="{97E48FB5-A057-4F4B-9F75-8DC6F8D17DED}" srcOrd="9" destOrd="0" presId="urn:microsoft.com/office/officeart/2005/8/layout/hProcess9"/>
    <dgm:cxn modelId="{2E353263-DD45-446F-AAA2-DBF269AE859D}" type="presParOf" srcId="{F5C67A07-BADA-41E6-91C2-1F7A1A78867E}" destId="{D0C3B1AE-9A23-4078-AA21-99D6F353CF43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578339E0-E880-4390-9195-23AE4D9A616A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>
              <a:solidFill>
                <a:schemeClr val="bg1"/>
              </a:solidFill>
            </a:rPr>
            <a:t>数据输入</a:t>
          </a:r>
          <a:endParaRPr lang="zh-CN" altLang="en-US" b="1" dirty="0">
            <a:solidFill>
              <a:schemeClr val="bg1"/>
            </a:solidFill>
          </a:endParaRPr>
        </a:p>
      </dgm:t>
    </dgm:pt>
    <dgm:pt modelId="{5BB0D899-62C9-468E-80F2-21E9870DF077}" type="par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BE9E8491-E091-4356-BE62-1AE3BA7782B7}" type="sib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系统架构</a:t>
          </a:r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4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76F1BF98-DE13-40AB-B37C-D325388E9FD6}" type="pres">
      <dgm:prSet presAssocID="{578339E0-E880-4390-9195-23AE4D9A616A}" presName="parTxOnly" presStyleLbl="node1" presStyleIdx="1" presStyleCnt="4">
        <dgm:presLayoutVars>
          <dgm:bulletEnabled val="1"/>
        </dgm:presLayoutVars>
      </dgm:prSet>
      <dgm:spPr/>
    </dgm:pt>
    <dgm:pt modelId="{FD59FCE6-E9FA-4BBE-B852-DB97B8AD6A51}" type="pres">
      <dgm:prSet presAssocID="{BE9E8491-E091-4356-BE62-1AE3BA7782B7}" presName="parSpace" presStyleCnt="0"/>
      <dgm:spPr/>
    </dgm:pt>
    <dgm:pt modelId="{89F24955-30C6-437D-88B4-24488E4ED1A5}" type="pres">
      <dgm:prSet presAssocID="{AF4D3213-78E4-40E1-AF45-0A22CAE9E1DB}" presName="parTxOnly" presStyleLbl="node1" presStyleIdx="2" presStyleCnt="4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3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DC2702AE-82E1-4C30-8D98-B6D7BA0A349C}" srcId="{164B65D5-9BCD-49A9-BA4D-462D3A00E3C3}" destId="{578339E0-E880-4390-9195-23AE4D9A616A}" srcOrd="1" destOrd="0" parTransId="{5BB0D899-62C9-468E-80F2-21E9870DF077}" sibTransId="{BE9E8491-E091-4356-BE62-1AE3BA7782B7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24B1F7C2-69DC-4443-886F-FB428335AF72}" type="presOf" srcId="{578339E0-E880-4390-9195-23AE4D9A616A}" destId="{76F1BF98-DE13-40AB-B37C-D325388E9FD6}" srcOrd="0" destOrd="0" presId="urn:microsoft.com/office/officeart/2005/8/layout/hChevron3"/>
    <dgm:cxn modelId="{524D91C6-A293-4395-8884-4BEF04350C2C}" srcId="{164B65D5-9BCD-49A9-BA4D-462D3A00E3C3}" destId="{AF4D3213-78E4-40E1-AF45-0A22CAE9E1DB}" srcOrd="2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4CBF23D0-5C14-4849-B9E3-7C96220182FE}" type="presParOf" srcId="{D316BE33-BB7C-46B4-97BE-3D0179ADCCAC}" destId="{76F1BF98-DE13-40AB-B37C-D325388E9FD6}" srcOrd="2" destOrd="0" presId="urn:microsoft.com/office/officeart/2005/8/layout/hChevron3"/>
    <dgm:cxn modelId="{1B5B30F3-424A-4F11-B9F3-636AF9A2860D}" type="presParOf" srcId="{D316BE33-BB7C-46B4-97BE-3D0179ADCCAC}" destId="{FD59FCE6-E9FA-4BBE-B852-DB97B8AD6A51}" srcOrd="3" destOrd="0" presId="urn:microsoft.com/office/officeart/2005/8/layout/hChevron3"/>
    <dgm:cxn modelId="{FE547B89-DAC6-4566-A6BE-7ADA82D7CB3A}" type="presParOf" srcId="{D316BE33-BB7C-46B4-97BE-3D0179ADCCAC}" destId="{89F24955-30C6-437D-88B4-24488E4ED1A5}" srcOrd="4" destOrd="0" presId="urn:microsoft.com/office/officeart/2005/8/layout/hChevron3"/>
    <dgm:cxn modelId="{DFD8B6B9-98A6-47D4-B6BD-6BEE2C93C95A}" type="presParOf" srcId="{D316BE33-BB7C-46B4-97BE-3D0179ADCCAC}" destId="{107590B6-AFFC-4235-91CE-9CF368ECF1EB}" srcOrd="5" destOrd="0" presId="urn:microsoft.com/office/officeart/2005/8/layout/hChevron3"/>
    <dgm:cxn modelId="{E6A2D607-7886-4B94-97C2-B75AFE21D6CC}" type="presParOf" srcId="{D316BE33-BB7C-46B4-97BE-3D0179ADCCAC}" destId="{2F6F594C-F515-4BFA-9549-A23CF46500D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FCD6402-9F80-4B13-BE37-2B77F0DFC69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65E4E74-4F71-4B7A-8BF5-9D4E301223D7}">
      <dgm:prSet phldrT="[文本]"/>
      <dgm:spPr/>
      <dgm:t>
        <a:bodyPr/>
        <a:lstStyle/>
        <a:p>
          <a:r>
            <a:rPr lang="zh-CN" altLang="en-US" dirty="0"/>
            <a:t>输入数据</a:t>
          </a:r>
        </a:p>
      </dgm:t>
    </dgm:pt>
    <dgm:pt modelId="{93B08AB3-548F-4FC6-9AD3-48F98E527732}" type="parTrans" cxnId="{A36F6F70-225B-4228-90F4-9797734C5704}">
      <dgm:prSet/>
      <dgm:spPr/>
      <dgm:t>
        <a:bodyPr/>
        <a:lstStyle/>
        <a:p>
          <a:endParaRPr lang="zh-CN" altLang="en-US"/>
        </a:p>
      </dgm:t>
    </dgm:pt>
    <dgm:pt modelId="{88054E56-F631-4865-AC8A-CC976E345716}" type="sibTrans" cxnId="{A36F6F70-225B-4228-90F4-9797734C5704}">
      <dgm:prSet/>
      <dgm:spPr/>
      <dgm:t>
        <a:bodyPr/>
        <a:lstStyle/>
        <a:p>
          <a:endParaRPr lang="zh-CN" altLang="en-US"/>
        </a:p>
      </dgm:t>
    </dgm:pt>
    <dgm:pt modelId="{F194BD9D-09C8-4D69-B4F7-F3094D544295}">
      <dgm:prSet custT="1"/>
      <dgm:spPr/>
      <dgm:t>
        <a:bodyPr/>
        <a:lstStyle/>
        <a:p>
          <a:pPr marL="0" indent="182563" algn="l"/>
          <a:r>
            <a:rPr lang="zh-CN" sz="2000" dirty="0"/>
            <a:t>挡土墙几何参数</a:t>
          </a:r>
          <a:r>
            <a:rPr lang="en-US" altLang="zh-CN" sz="2000" dirty="0"/>
            <a:t>    </a:t>
          </a:r>
          <a:r>
            <a:rPr lang="en-US" altLang="zh-CN" sz="2000" b="1" dirty="0"/>
            <a:t>14</a:t>
          </a:r>
        </a:p>
      </dgm:t>
    </dgm:pt>
    <dgm:pt modelId="{12AE9DAB-F7F7-433B-BFB1-F1DF9E4C8237}" type="parTrans" cxnId="{3393006B-4BDF-477E-ACD4-FF1B3DAC3861}">
      <dgm:prSet/>
      <dgm:spPr/>
      <dgm:t>
        <a:bodyPr/>
        <a:lstStyle/>
        <a:p>
          <a:endParaRPr lang="zh-CN" altLang="en-US"/>
        </a:p>
      </dgm:t>
    </dgm:pt>
    <dgm:pt modelId="{6C5D412A-6CA0-4E8E-B044-81EA1ED32EA6}" type="sibTrans" cxnId="{3393006B-4BDF-477E-ACD4-FF1B3DAC3861}">
      <dgm:prSet/>
      <dgm:spPr/>
      <dgm:t>
        <a:bodyPr/>
        <a:lstStyle/>
        <a:p>
          <a:endParaRPr lang="zh-CN" altLang="en-US"/>
        </a:p>
      </dgm:t>
    </dgm:pt>
    <dgm:pt modelId="{264145F5-80EB-4963-8E5D-AFBD3D6D02F1}">
      <dgm:prSet custT="1"/>
      <dgm:spPr/>
      <dgm:t>
        <a:bodyPr/>
        <a:lstStyle/>
        <a:p>
          <a:pPr marL="0" indent="182563" algn="l"/>
          <a:r>
            <a:rPr lang="zh-CN" altLang="en-US" sz="2000" dirty="0"/>
            <a:t>土柱</a:t>
          </a:r>
          <a:r>
            <a:rPr lang="zh-CN" sz="2000" dirty="0"/>
            <a:t>坡线参数</a:t>
          </a:r>
          <a:r>
            <a:rPr lang="en-US" altLang="zh-CN" sz="2000" dirty="0"/>
            <a:t>     </a:t>
          </a:r>
          <a:r>
            <a:rPr lang="en-US" sz="2000" b="1" dirty="0"/>
            <a:t>5</a:t>
          </a:r>
          <a:endParaRPr lang="en-US" altLang="zh-CN" sz="2000" b="1" dirty="0"/>
        </a:p>
      </dgm:t>
    </dgm:pt>
    <dgm:pt modelId="{E9CAABF5-0585-4679-99DB-93D9DCF89A7C}" type="parTrans" cxnId="{05C40453-9F06-49F8-9ED6-E5E480B782A3}">
      <dgm:prSet/>
      <dgm:spPr/>
      <dgm:t>
        <a:bodyPr/>
        <a:lstStyle/>
        <a:p>
          <a:endParaRPr lang="zh-CN" altLang="en-US"/>
        </a:p>
      </dgm:t>
    </dgm:pt>
    <dgm:pt modelId="{E361E127-73EE-45DB-8DC8-D27B071AB971}" type="sibTrans" cxnId="{05C40453-9F06-49F8-9ED6-E5E480B782A3}">
      <dgm:prSet/>
      <dgm:spPr/>
      <dgm:t>
        <a:bodyPr/>
        <a:lstStyle/>
        <a:p>
          <a:endParaRPr lang="zh-CN" altLang="en-US"/>
        </a:p>
      </dgm:t>
    </dgm:pt>
    <dgm:pt modelId="{F42C9D9D-9A3B-4057-8484-291399945DD0}">
      <dgm:prSet custT="1"/>
      <dgm:spPr/>
      <dgm:t>
        <a:bodyPr/>
        <a:lstStyle/>
        <a:p>
          <a:pPr marL="0" indent="182563" algn="l"/>
          <a:r>
            <a:rPr lang="zh-CN" sz="2000" dirty="0"/>
            <a:t>物理</a:t>
          </a:r>
          <a:r>
            <a:rPr lang="zh-CN" altLang="en-US" sz="2000" dirty="0"/>
            <a:t>和系统参数</a:t>
          </a:r>
          <a:r>
            <a:rPr lang="en-US" sz="2000" b="1" dirty="0"/>
            <a:t>    11</a:t>
          </a:r>
          <a:endParaRPr lang="zh-CN" altLang="zh-CN" sz="2000" dirty="0"/>
        </a:p>
      </dgm:t>
    </dgm:pt>
    <dgm:pt modelId="{8B6D5F3A-6B1A-495F-9C1C-6572AFC9B75C}" type="parTrans" cxnId="{5B0CA0F7-7E84-4FDE-9845-D0BAA6700877}">
      <dgm:prSet/>
      <dgm:spPr/>
      <dgm:t>
        <a:bodyPr/>
        <a:lstStyle/>
        <a:p>
          <a:endParaRPr lang="zh-CN" altLang="en-US"/>
        </a:p>
      </dgm:t>
    </dgm:pt>
    <dgm:pt modelId="{137621C8-6E72-4F43-938E-6E10F6CEE50B}" type="sibTrans" cxnId="{5B0CA0F7-7E84-4FDE-9845-D0BAA6700877}">
      <dgm:prSet/>
      <dgm:spPr/>
      <dgm:t>
        <a:bodyPr/>
        <a:lstStyle/>
        <a:p>
          <a:endParaRPr lang="zh-CN" altLang="en-US"/>
        </a:p>
      </dgm:t>
    </dgm:pt>
    <dgm:pt modelId="{85ACA9A3-631D-4865-BC2F-DD69B2BDD8FE}" type="pres">
      <dgm:prSet presAssocID="{AFCD6402-9F80-4B13-BE37-2B77F0DFC69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F5A4EF-DDAB-47D5-B2B3-0F657654454F}" type="pres">
      <dgm:prSet presAssocID="{765E4E74-4F71-4B7A-8BF5-9D4E301223D7}" presName="hierRoot1" presStyleCnt="0">
        <dgm:presLayoutVars>
          <dgm:hierBranch val="init"/>
        </dgm:presLayoutVars>
      </dgm:prSet>
      <dgm:spPr/>
    </dgm:pt>
    <dgm:pt modelId="{2C4B4CF1-439B-4D18-8C76-8FD1CE20AA34}" type="pres">
      <dgm:prSet presAssocID="{765E4E74-4F71-4B7A-8BF5-9D4E301223D7}" presName="rootComposite1" presStyleCnt="0"/>
      <dgm:spPr/>
    </dgm:pt>
    <dgm:pt modelId="{859958E5-301C-4B7E-8D87-DF39707A1EDB}" type="pres">
      <dgm:prSet presAssocID="{765E4E74-4F71-4B7A-8BF5-9D4E301223D7}" presName="rootText1" presStyleLbl="node0" presStyleIdx="0" presStyleCnt="1" custScaleX="103527" custScaleY="197596">
        <dgm:presLayoutVars>
          <dgm:chPref val="3"/>
        </dgm:presLayoutVars>
      </dgm:prSet>
      <dgm:spPr/>
    </dgm:pt>
    <dgm:pt modelId="{AD691B38-5649-4E4E-902C-BEBAD9B9CE78}" type="pres">
      <dgm:prSet presAssocID="{765E4E74-4F71-4B7A-8BF5-9D4E301223D7}" presName="rootConnector1" presStyleLbl="node1" presStyleIdx="0" presStyleCnt="0"/>
      <dgm:spPr/>
    </dgm:pt>
    <dgm:pt modelId="{D1DC24AD-75F4-4C51-ADD7-C1A74DDBBA78}" type="pres">
      <dgm:prSet presAssocID="{765E4E74-4F71-4B7A-8BF5-9D4E301223D7}" presName="hierChild2" presStyleCnt="0"/>
      <dgm:spPr/>
    </dgm:pt>
    <dgm:pt modelId="{A58F63A4-FC20-4FF7-BFE6-72B59BBA5FB9}" type="pres">
      <dgm:prSet presAssocID="{12AE9DAB-F7F7-433B-BFB1-F1DF9E4C8237}" presName="Name64" presStyleLbl="parChTrans1D2" presStyleIdx="0" presStyleCnt="3"/>
      <dgm:spPr/>
    </dgm:pt>
    <dgm:pt modelId="{D21A539A-C471-4B9B-BDA8-A82A908139C1}" type="pres">
      <dgm:prSet presAssocID="{F194BD9D-09C8-4D69-B4F7-F3094D544295}" presName="hierRoot2" presStyleCnt="0">
        <dgm:presLayoutVars>
          <dgm:hierBranch val="init"/>
        </dgm:presLayoutVars>
      </dgm:prSet>
      <dgm:spPr/>
    </dgm:pt>
    <dgm:pt modelId="{ADEAC034-AC3F-4A7A-8EF1-47E4DEC29AE9}" type="pres">
      <dgm:prSet presAssocID="{F194BD9D-09C8-4D69-B4F7-F3094D544295}" presName="rootComposite" presStyleCnt="0"/>
      <dgm:spPr/>
    </dgm:pt>
    <dgm:pt modelId="{AA32E18D-273D-4CAA-9169-F6FAF3896E33}" type="pres">
      <dgm:prSet presAssocID="{F194BD9D-09C8-4D69-B4F7-F3094D544295}" presName="rootText" presStyleLbl="node2" presStyleIdx="0" presStyleCnt="3" custScaleX="343276">
        <dgm:presLayoutVars>
          <dgm:chPref val="3"/>
        </dgm:presLayoutVars>
      </dgm:prSet>
      <dgm:spPr/>
    </dgm:pt>
    <dgm:pt modelId="{EDEBC115-9522-44CB-8E47-97456E8B819D}" type="pres">
      <dgm:prSet presAssocID="{F194BD9D-09C8-4D69-B4F7-F3094D544295}" presName="rootConnector" presStyleLbl="node2" presStyleIdx="0" presStyleCnt="3"/>
      <dgm:spPr/>
    </dgm:pt>
    <dgm:pt modelId="{6E04684F-E38B-49FB-B78D-B53123E5541D}" type="pres">
      <dgm:prSet presAssocID="{F194BD9D-09C8-4D69-B4F7-F3094D544295}" presName="hierChild4" presStyleCnt="0"/>
      <dgm:spPr/>
    </dgm:pt>
    <dgm:pt modelId="{41C393C9-317D-46DC-A9D9-097F692D6271}" type="pres">
      <dgm:prSet presAssocID="{F194BD9D-09C8-4D69-B4F7-F3094D544295}" presName="hierChild5" presStyleCnt="0"/>
      <dgm:spPr/>
    </dgm:pt>
    <dgm:pt modelId="{D35828BD-43F3-46AD-88AF-23C866823CE0}" type="pres">
      <dgm:prSet presAssocID="{E9CAABF5-0585-4679-99DB-93D9DCF89A7C}" presName="Name64" presStyleLbl="parChTrans1D2" presStyleIdx="1" presStyleCnt="3"/>
      <dgm:spPr/>
    </dgm:pt>
    <dgm:pt modelId="{64DAF6F9-CC84-479A-B5FD-C9B58903A734}" type="pres">
      <dgm:prSet presAssocID="{264145F5-80EB-4963-8E5D-AFBD3D6D02F1}" presName="hierRoot2" presStyleCnt="0">
        <dgm:presLayoutVars>
          <dgm:hierBranch val="init"/>
        </dgm:presLayoutVars>
      </dgm:prSet>
      <dgm:spPr/>
    </dgm:pt>
    <dgm:pt modelId="{D3AD395E-391A-4230-B27C-947631E97B94}" type="pres">
      <dgm:prSet presAssocID="{264145F5-80EB-4963-8E5D-AFBD3D6D02F1}" presName="rootComposite" presStyleCnt="0"/>
      <dgm:spPr/>
    </dgm:pt>
    <dgm:pt modelId="{9511903A-5AE4-4433-9E66-FF2E8D11364E}" type="pres">
      <dgm:prSet presAssocID="{264145F5-80EB-4963-8E5D-AFBD3D6D02F1}" presName="rootText" presStyleLbl="node2" presStyleIdx="1" presStyleCnt="3" custScaleX="343276">
        <dgm:presLayoutVars>
          <dgm:chPref val="3"/>
        </dgm:presLayoutVars>
      </dgm:prSet>
      <dgm:spPr/>
    </dgm:pt>
    <dgm:pt modelId="{A1E61114-9016-48AD-80A5-5595136A5ED7}" type="pres">
      <dgm:prSet presAssocID="{264145F5-80EB-4963-8E5D-AFBD3D6D02F1}" presName="rootConnector" presStyleLbl="node2" presStyleIdx="1" presStyleCnt="3"/>
      <dgm:spPr/>
    </dgm:pt>
    <dgm:pt modelId="{E2254722-8AF0-4123-BA3C-719F6D3D53B5}" type="pres">
      <dgm:prSet presAssocID="{264145F5-80EB-4963-8E5D-AFBD3D6D02F1}" presName="hierChild4" presStyleCnt="0"/>
      <dgm:spPr/>
    </dgm:pt>
    <dgm:pt modelId="{7F21A2D4-93AF-432B-BFD6-A7885BCE6B9A}" type="pres">
      <dgm:prSet presAssocID="{264145F5-80EB-4963-8E5D-AFBD3D6D02F1}" presName="hierChild5" presStyleCnt="0"/>
      <dgm:spPr/>
    </dgm:pt>
    <dgm:pt modelId="{9B61252D-EA1A-4673-A29C-2B67E2382D02}" type="pres">
      <dgm:prSet presAssocID="{8B6D5F3A-6B1A-495F-9C1C-6572AFC9B75C}" presName="Name64" presStyleLbl="parChTrans1D2" presStyleIdx="2" presStyleCnt="3"/>
      <dgm:spPr/>
    </dgm:pt>
    <dgm:pt modelId="{049CAFE0-2057-4A1D-AB9C-F58BEB428F1F}" type="pres">
      <dgm:prSet presAssocID="{F42C9D9D-9A3B-4057-8484-291399945DD0}" presName="hierRoot2" presStyleCnt="0">
        <dgm:presLayoutVars>
          <dgm:hierBranch val="init"/>
        </dgm:presLayoutVars>
      </dgm:prSet>
      <dgm:spPr/>
    </dgm:pt>
    <dgm:pt modelId="{83356CA7-4374-4DB7-9862-A7B41576D324}" type="pres">
      <dgm:prSet presAssocID="{F42C9D9D-9A3B-4057-8484-291399945DD0}" presName="rootComposite" presStyleCnt="0"/>
      <dgm:spPr/>
    </dgm:pt>
    <dgm:pt modelId="{DA2C0E05-B78D-43B6-A899-DF2599B402D7}" type="pres">
      <dgm:prSet presAssocID="{F42C9D9D-9A3B-4057-8484-291399945DD0}" presName="rootText" presStyleLbl="node2" presStyleIdx="2" presStyleCnt="3" custScaleX="343276">
        <dgm:presLayoutVars>
          <dgm:chPref val="3"/>
        </dgm:presLayoutVars>
      </dgm:prSet>
      <dgm:spPr/>
    </dgm:pt>
    <dgm:pt modelId="{E9C443A5-4C06-4555-96E7-C44C2054416F}" type="pres">
      <dgm:prSet presAssocID="{F42C9D9D-9A3B-4057-8484-291399945DD0}" presName="rootConnector" presStyleLbl="node2" presStyleIdx="2" presStyleCnt="3"/>
      <dgm:spPr/>
    </dgm:pt>
    <dgm:pt modelId="{FC6B8A31-8AD9-4BC6-9CD5-A4D8B8ABCCC3}" type="pres">
      <dgm:prSet presAssocID="{F42C9D9D-9A3B-4057-8484-291399945DD0}" presName="hierChild4" presStyleCnt="0"/>
      <dgm:spPr/>
    </dgm:pt>
    <dgm:pt modelId="{CC0FBEFC-8741-4B22-8D2E-CC37C9EA4772}" type="pres">
      <dgm:prSet presAssocID="{F42C9D9D-9A3B-4057-8484-291399945DD0}" presName="hierChild5" presStyleCnt="0"/>
      <dgm:spPr/>
    </dgm:pt>
    <dgm:pt modelId="{D57CD709-E5CE-4AAC-BF72-49B0AEDE081D}" type="pres">
      <dgm:prSet presAssocID="{765E4E74-4F71-4B7A-8BF5-9D4E301223D7}" presName="hierChild3" presStyleCnt="0"/>
      <dgm:spPr/>
    </dgm:pt>
  </dgm:ptLst>
  <dgm:cxnLst>
    <dgm:cxn modelId="{F4E3500D-7731-47DF-A632-0FDF413F7A41}" type="presOf" srcId="{F194BD9D-09C8-4D69-B4F7-F3094D544295}" destId="{EDEBC115-9522-44CB-8E47-97456E8B819D}" srcOrd="1" destOrd="0" presId="urn:microsoft.com/office/officeart/2009/3/layout/HorizontalOrganizationChart"/>
    <dgm:cxn modelId="{648A0C16-5ED7-4D5F-8F75-4CA14346AC4A}" type="presOf" srcId="{F194BD9D-09C8-4D69-B4F7-F3094D544295}" destId="{AA32E18D-273D-4CAA-9169-F6FAF3896E33}" srcOrd="0" destOrd="0" presId="urn:microsoft.com/office/officeart/2009/3/layout/HorizontalOrganizationChart"/>
    <dgm:cxn modelId="{0D65DD24-25B0-4B2E-A136-BD0759A9D63F}" type="presOf" srcId="{AFCD6402-9F80-4B13-BE37-2B77F0DFC690}" destId="{85ACA9A3-631D-4865-BC2F-DD69B2BDD8FE}" srcOrd="0" destOrd="0" presId="urn:microsoft.com/office/officeart/2009/3/layout/HorizontalOrganizationChart"/>
    <dgm:cxn modelId="{21611268-1266-4CC8-A414-F5E84ABEE95F}" type="presOf" srcId="{264145F5-80EB-4963-8E5D-AFBD3D6D02F1}" destId="{9511903A-5AE4-4433-9E66-FF2E8D11364E}" srcOrd="0" destOrd="0" presId="urn:microsoft.com/office/officeart/2009/3/layout/HorizontalOrganizationChart"/>
    <dgm:cxn modelId="{3393006B-4BDF-477E-ACD4-FF1B3DAC3861}" srcId="{765E4E74-4F71-4B7A-8BF5-9D4E301223D7}" destId="{F194BD9D-09C8-4D69-B4F7-F3094D544295}" srcOrd="0" destOrd="0" parTransId="{12AE9DAB-F7F7-433B-BFB1-F1DF9E4C8237}" sibTransId="{6C5D412A-6CA0-4E8E-B044-81EA1ED32EA6}"/>
    <dgm:cxn modelId="{A36F6F70-225B-4228-90F4-9797734C5704}" srcId="{AFCD6402-9F80-4B13-BE37-2B77F0DFC690}" destId="{765E4E74-4F71-4B7A-8BF5-9D4E301223D7}" srcOrd="0" destOrd="0" parTransId="{93B08AB3-548F-4FC6-9AD3-48F98E527732}" sibTransId="{88054E56-F631-4865-AC8A-CC976E345716}"/>
    <dgm:cxn modelId="{05C40453-9F06-49F8-9ED6-E5E480B782A3}" srcId="{765E4E74-4F71-4B7A-8BF5-9D4E301223D7}" destId="{264145F5-80EB-4963-8E5D-AFBD3D6D02F1}" srcOrd="1" destOrd="0" parTransId="{E9CAABF5-0585-4679-99DB-93D9DCF89A7C}" sibTransId="{E361E127-73EE-45DB-8DC8-D27B071AB971}"/>
    <dgm:cxn modelId="{50729B59-939B-4A0D-B14D-4FF68E8BC10D}" type="presOf" srcId="{765E4E74-4F71-4B7A-8BF5-9D4E301223D7}" destId="{859958E5-301C-4B7E-8D87-DF39707A1EDB}" srcOrd="0" destOrd="0" presId="urn:microsoft.com/office/officeart/2009/3/layout/HorizontalOrganizationChart"/>
    <dgm:cxn modelId="{7F42FC59-2F8D-4C06-B4B8-3AC80295D2C4}" type="presOf" srcId="{F42C9D9D-9A3B-4057-8484-291399945DD0}" destId="{DA2C0E05-B78D-43B6-A899-DF2599B402D7}" srcOrd="0" destOrd="0" presId="urn:microsoft.com/office/officeart/2009/3/layout/HorizontalOrganizationChart"/>
    <dgm:cxn modelId="{DF72EA86-434E-48B2-9D58-C0BC46B904F7}" type="presOf" srcId="{8B6D5F3A-6B1A-495F-9C1C-6572AFC9B75C}" destId="{9B61252D-EA1A-4673-A29C-2B67E2382D02}" srcOrd="0" destOrd="0" presId="urn:microsoft.com/office/officeart/2009/3/layout/HorizontalOrganizationChart"/>
    <dgm:cxn modelId="{0F4A4EBD-1026-43CC-BAB2-F0E3AD136EFC}" type="presOf" srcId="{264145F5-80EB-4963-8E5D-AFBD3D6D02F1}" destId="{A1E61114-9016-48AD-80A5-5595136A5ED7}" srcOrd="1" destOrd="0" presId="urn:microsoft.com/office/officeart/2009/3/layout/HorizontalOrganizationChart"/>
    <dgm:cxn modelId="{DCE65CCF-71F7-415E-8FD1-A8B900EC4FBA}" type="presOf" srcId="{E9CAABF5-0585-4679-99DB-93D9DCF89A7C}" destId="{D35828BD-43F3-46AD-88AF-23C866823CE0}" srcOrd="0" destOrd="0" presId="urn:microsoft.com/office/officeart/2009/3/layout/HorizontalOrganizationChart"/>
    <dgm:cxn modelId="{6B9BDCD3-CC9F-48AA-9F6D-36355D469D85}" type="presOf" srcId="{F42C9D9D-9A3B-4057-8484-291399945DD0}" destId="{E9C443A5-4C06-4555-96E7-C44C2054416F}" srcOrd="1" destOrd="0" presId="urn:microsoft.com/office/officeart/2009/3/layout/HorizontalOrganizationChart"/>
    <dgm:cxn modelId="{2473A2EB-E4DA-4B0D-A51F-263923B0662A}" type="presOf" srcId="{765E4E74-4F71-4B7A-8BF5-9D4E301223D7}" destId="{AD691B38-5649-4E4E-902C-BEBAD9B9CE78}" srcOrd="1" destOrd="0" presId="urn:microsoft.com/office/officeart/2009/3/layout/HorizontalOrganizationChart"/>
    <dgm:cxn modelId="{689E4FEC-9A35-44AA-BE76-01646F35280C}" type="presOf" srcId="{12AE9DAB-F7F7-433B-BFB1-F1DF9E4C8237}" destId="{A58F63A4-FC20-4FF7-BFE6-72B59BBA5FB9}" srcOrd="0" destOrd="0" presId="urn:microsoft.com/office/officeart/2009/3/layout/HorizontalOrganizationChart"/>
    <dgm:cxn modelId="{5B0CA0F7-7E84-4FDE-9845-D0BAA6700877}" srcId="{765E4E74-4F71-4B7A-8BF5-9D4E301223D7}" destId="{F42C9D9D-9A3B-4057-8484-291399945DD0}" srcOrd="2" destOrd="0" parTransId="{8B6D5F3A-6B1A-495F-9C1C-6572AFC9B75C}" sibTransId="{137621C8-6E72-4F43-938E-6E10F6CEE50B}"/>
    <dgm:cxn modelId="{3617B7BB-B173-4B8D-A1C5-4F1B8BCE2E8C}" type="presParOf" srcId="{85ACA9A3-631D-4865-BC2F-DD69B2BDD8FE}" destId="{07F5A4EF-DDAB-47D5-B2B3-0F657654454F}" srcOrd="0" destOrd="0" presId="urn:microsoft.com/office/officeart/2009/3/layout/HorizontalOrganizationChart"/>
    <dgm:cxn modelId="{08085A94-AFAF-4A7B-A524-6BABF05AA8D0}" type="presParOf" srcId="{07F5A4EF-DDAB-47D5-B2B3-0F657654454F}" destId="{2C4B4CF1-439B-4D18-8C76-8FD1CE20AA34}" srcOrd="0" destOrd="0" presId="urn:microsoft.com/office/officeart/2009/3/layout/HorizontalOrganizationChart"/>
    <dgm:cxn modelId="{572F8206-6C03-4C97-81DE-F323C088A657}" type="presParOf" srcId="{2C4B4CF1-439B-4D18-8C76-8FD1CE20AA34}" destId="{859958E5-301C-4B7E-8D87-DF39707A1EDB}" srcOrd="0" destOrd="0" presId="urn:microsoft.com/office/officeart/2009/3/layout/HorizontalOrganizationChart"/>
    <dgm:cxn modelId="{8A64D0EC-3A9A-41BE-8588-E01D59A4F21D}" type="presParOf" srcId="{2C4B4CF1-439B-4D18-8C76-8FD1CE20AA34}" destId="{AD691B38-5649-4E4E-902C-BEBAD9B9CE78}" srcOrd="1" destOrd="0" presId="urn:microsoft.com/office/officeart/2009/3/layout/HorizontalOrganizationChart"/>
    <dgm:cxn modelId="{003BD6D8-05A1-4911-B8CA-1544978EA0B5}" type="presParOf" srcId="{07F5A4EF-DDAB-47D5-B2B3-0F657654454F}" destId="{D1DC24AD-75F4-4C51-ADD7-C1A74DDBBA78}" srcOrd="1" destOrd="0" presId="urn:microsoft.com/office/officeart/2009/3/layout/HorizontalOrganizationChart"/>
    <dgm:cxn modelId="{1DB336B7-2FEE-4686-A3DC-3E6F9A78BAA8}" type="presParOf" srcId="{D1DC24AD-75F4-4C51-ADD7-C1A74DDBBA78}" destId="{A58F63A4-FC20-4FF7-BFE6-72B59BBA5FB9}" srcOrd="0" destOrd="0" presId="urn:microsoft.com/office/officeart/2009/3/layout/HorizontalOrganizationChart"/>
    <dgm:cxn modelId="{5414CD32-1FF0-4C76-9F9B-C18F409BCFC6}" type="presParOf" srcId="{D1DC24AD-75F4-4C51-ADD7-C1A74DDBBA78}" destId="{D21A539A-C471-4B9B-BDA8-A82A908139C1}" srcOrd="1" destOrd="0" presId="urn:microsoft.com/office/officeart/2009/3/layout/HorizontalOrganizationChart"/>
    <dgm:cxn modelId="{806F8C5C-686A-476F-AD9C-FFFCEECBE851}" type="presParOf" srcId="{D21A539A-C471-4B9B-BDA8-A82A908139C1}" destId="{ADEAC034-AC3F-4A7A-8EF1-47E4DEC29AE9}" srcOrd="0" destOrd="0" presId="urn:microsoft.com/office/officeart/2009/3/layout/HorizontalOrganizationChart"/>
    <dgm:cxn modelId="{85A2CF35-BDD1-4A03-B7CE-3B1E61F01379}" type="presParOf" srcId="{ADEAC034-AC3F-4A7A-8EF1-47E4DEC29AE9}" destId="{AA32E18D-273D-4CAA-9169-F6FAF3896E33}" srcOrd="0" destOrd="0" presId="urn:microsoft.com/office/officeart/2009/3/layout/HorizontalOrganizationChart"/>
    <dgm:cxn modelId="{E71A6688-1B24-44A0-8D14-177BEA7B090A}" type="presParOf" srcId="{ADEAC034-AC3F-4A7A-8EF1-47E4DEC29AE9}" destId="{EDEBC115-9522-44CB-8E47-97456E8B819D}" srcOrd="1" destOrd="0" presId="urn:microsoft.com/office/officeart/2009/3/layout/HorizontalOrganizationChart"/>
    <dgm:cxn modelId="{D0C52FEB-4141-4846-893C-8A669D8D1AB9}" type="presParOf" srcId="{D21A539A-C471-4B9B-BDA8-A82A908139C1}" destId="{6E04684F-E38B-49FB-B78D-B53123E5541D}" srcOrd="1" destOrd="0" presId="urn:microsoft.com/office/officeart/2009/3/layout/HorizontalOrganizationChart"/>
    <dgm:cxn modelId="{FB662D88-BDC9-41FF-A442-EB9E060DEE13}" type="presParOf" srcId="{D21A539A-C471-4B9B-BDA8-A82A908139C1}" destId="{41C393C9-317D-46DC-A9D9-097F692D6271}" srcOrd="2" destOrd="0" presId="urn:microsoft.com/office/officeart/2009/3/layout/HorizontalOrganizationChart"/>
    <dgm:cxn modelId="{091D10AE-CB85-4234-81FE-AF82514FCBDE}" type="presParOf" srcId="{D1DC24AD-75F4-4C51-ADD7-C1A74DDBBA78}" destId="{D35828BD-43F3-46AD-88AF-23C866823CE0}" srcOrd="2" destOrd="0" presId="urn:microsoft.com/office/officeart/2009/3/layout/HorizontalOrganizationChart"/>
    <dgm:cxn modelId="{78C58F96-A91E-48A2-8F47-8F312244D8AA}" type="presParOf" srcId="{D1DC24AD-75F4-4C51-ADD7-C1A74DDBBA78}" destId="{64DAF6F9-CC84-479A-B5FD-C9B58903A734}" srcOrd="3" destOrd="0" presId="urn:microsoft.com/office/officeart/2009/3/layout/HorizontalOrganizationChart"/>
    <dgm:cxn modelId="{DB212A02-E525-44E9-9231-2563429B2857}" type="presParOf" srcId="{64DAF6F9-CC84-479A-B5FD-C9B58903A734}" destId="{D3AD395E-391A-4230-B27C-947631E97B94}" srcOrd="0" destOrd="0" presId="urn:microsoft.com/office/officeart/2009/3/layout/HorizontalOrganizationChart"/>
    <dgm:cxn modelId="{F7318C1A-EE9B-45A9-91A2-14B7479570EA}" type="presParOf" srcId="{D3AD395E-391A-4230-B27C-947631E97B94}" destId="{9511903A-5AE4-4433-9E66-FF2E8D11364E}" srcOrd="0" destOrd="0" presId="urn:microsoft.com/office/officeart/2009/3/layout/HorizontalOrganizationChart"/>
    <dgm:cxn modelId="{93F87E54-FE93-4160-8D4D-DF14A577C016}" type="presParOf" srcId="{D3AD395E-391A-4230-B27C-947631E97B94}" destId="{A1E61114-9016-48AD-80A5-5595136A5ED7}" srcOrd="1" destOrd="0" presId="urn:microsoft.com/office/officeart/2009/3/layout/HorizontalOrganizationChart"/>
    <dgm:cxn modelId="{91AD59CF-9165-40E0-A54C-DFC767D15CDB}" type="presParOf" srcId="{64DAF6F9-CC84-479A-B5FD-C9B58903A734}" destId="{E2254722-8AF0-4123-BA3C-719F6D3D53B5}" srcOrd="1" destOrd="0" presId="urn:microsoft.com/office/officeart/2009/3/layout/HorizontalOrganizationChart"/>
    <dgm:cxn modelId="{40F58DE8-238A-4EDE-B394-DA482B12F1CA}" type="presParOf" srcId="{64DAF6F9-CC84-479A-B5FD-C9B58903A734}" destId="{7F21A2D4-93AF-432B-BFD6-A7885BCE6B9A}" srcOrd="2" destOrd="0" presId="urn:microsoft.com/office/officeart/2009/3/layout/HorizontalOrganizationChart"/>
    <dgm:cxn modelId="{A78BCA54-378B-4CE1-9F0D-541F639FAED5}" type="presParOf" srcId="{D1DC24AD-75F4-4C51-ADD7-C1A74DDBBA78}" destId="{9B61252D-EA1A-4673-A29C-2B67E2382D02}" srcOrd="4" destOrd="0" presId="urn:microsoft.com/office/officeart/2009/3/layout/HorizontalOrganizationChart"/>
    <dgm:cxn modelId="{DAAC8843-A698-4F61-8FE1-93725F28B643}" type="presParOf" srcId="{D1DC24AD-75F4-4C51-ADD7-C1A74DDBBA78}" destId="{049CAFE0-2057-4A1D-AB9C-F58BEB428F1F}" srcOrd="5" destOrd="0" presId="urn:microsoft.com/office/officeart/2009/3/layout/HorizontalOrganizationChart"/>
    <dgm:cxn modelId="{8225AE84-153A-4028-9203-85D78D482FE1}" type="presParOf" srcId="{049CAFE0-2057-4A1D-AB9C-F58BEB428F1F}" destId="{83356CA7-4374-4DB7-9862-A7B41576D324}" srcOrd="0" destOrd="0" presId="urn:microsoft.com/office/officeart/2009/3/layout/HorizontalOrganizationChart"/>
    <dgm:cxn modelId="{785D9F97-9345-4801-80A9-21773ECB5B2A}" type="presParOf" srcId="{83356CA7-4374-4DB7-9862-A7B41576D324}" destId="{DA2C0E05-B78D-43B6-A899-DF2599B402D7}" srcOrd="0" destOrd="0" presId="urn:microsoft.com/office/officeart/2009/3/layout/HorizontalOrganizationChart"/>
    <dgm:cxn modelId="{C8C1136A-775A-4909-A289-E8664359B6F4}" type="presParOf" srcId="{83356CA7-4374-4DB7-9862-A7B41576D324}" destId="{E9C443A5-4C06-4555-96E7-C44C2054416F}" srcOrd="1" destOrd="0" presId="urn:microsoft.com/office/officeart/2009/3/layout/HorizontalOrganizationChart"/>
    <dgm:cxn modelId="{F41EC2FC-5F8B-42ED-817F-726015ADB503}" type="presParOf" srcId="{049CAFE0-2057-4A1D-AB9C-F58BEB428F1F}" destId="{FC6B8A31-8AD9-4BC6-9CD5-A4D8B8ABCCC3}" srcOrd="1" destOrd="0" presId="urn:microsoft.com/office/officeart/2009/3/layout/HorizontalOrganizationChart"/>
    <dgm:cxn modelId="{DCF7AAFA-D596-4FA1-9B08-CC4C899AAD67}" type="presParOf" srcId="{049CAFE0-2057-4A1D-AB9C-F58BEB428F1F}" destId="{CC0FBEFC-8741-4B22-8D2E-CC37C9EA4772}" srcOrd="2" destOrd="0" presId="urn:microsoft.com/office/officeart/2009/3/layout/HorizontalOrganizationChart"/>
    <dgm:cxn modelId="{1B84216F-5756-4116-98AA-9B130EEF3C01}" type="presParOf" srcId="{07F5A4EF-DDAB-47D5-B2B3-0F657654454F}" destId="{D57CD709-E5CE-4AAC-BF72-49B0AEDE081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578339E0-E880-4390-9195-23AE4D9A616A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>
              <a:solidFill>
                <a:schemeClr val="bg1"/>
              </a:solidFill>
            </a:rPr>
            <a:t>数据输入</a:t>
          </a:r>
          <a:endParaRPr lang="zh-CN" altLang="en-US" b="1" dirty="0">
            <a:solidFill>
              <a:schemeClr val="bg1"/>
            </a:solidFill>
          </a:endParaRPr>
        </a:p>
      </dgm:t>
    </dgm:pt>
    <dgm:pt modelId="{5BB0D899-62C9-468E-80F2-21E9870DF077}" type="par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BE9E8491-E091-4356-BE62-1AE3BA7782B7}" type="sib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系统架构</a:t>
          </a:r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4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76F1BF98-DE13-40AB-B37C-D325388E9FD6}" type="pres">
      <dgm:prSet presAssocID="{578339E0-E880-4390-9195-23AE4D9A616A}" presName="parTxOnly" presStyleLbl="node1" presStyleIdx="1" presStyleCnt="4">
        <dgm:presLayoutVars>
          <dgm:bulletEnabled val="1"/>
        </dgm:presLayoutVars>
      </dgm:prSet>
      <dgm:spPr/>
    </dgm:pt>
    <dgm:pt modelId="{FD59FCE6-E9FA-4BBE-B852-DB97B8AD6A51}" type="pres">
      <dgm:prSet presAssocID="{BE9E8491-E091-4356-BE62-1AE3BA7782B7}" presName="parSpace" presStyleCnt="0"/>
      <dgm:spPr/>
    </dgm:pt>
    <dgm:pt modelId="{89F24955-30C6-437D-88B4-24488E4ED1A5}" type="pres">
      <dgm:prSet presAssocID="{AF4D3213-78E4-40E1-AF45-0A22CAE9E1DB}" presName="parTxOnly" presStyleLbl="node1" presStyleIdx="2" presStyleCnt="4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3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DC2702AE-82E1-4C30-8D98-B6D7BA0A349C}" srcId="{164B65D5-9BCD-49A9-BA4D-462D3A00E3C3}" destId="{578339E0-E880-4390-9195-23AE4D9A616A}" srcOrd="1" destOrd="0" parTransId="{5BB0D899-62C9-468E-80F2-21E9870DF077}" sibTransId="{BE9E8491-E091-4356-BE62-1AE3BA7782B7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24B1F7C2-69DC-4443-886F-FB428335AF72}" type="presOf" srcId="{578339E0-E880-4390-9195-23AE4D9A616A}" destId="{76F1BF98-DE13-40AB-B37C-D325388E9FD6}" srcOrd="0" destOrd="0" presId="urn:microsoft.com/office/officeart/2005/8/layout/hChevron3"/>
    <dgm:cxn modelId="{524D91C6-A293-4395-8884-4BEF04350C2C}" srcId="{164B65D5-9BCD-49A9-BA4D-462D3A00E3C3}" destId="{AF4D3213-78E4-40E1-AF45-0A22CAE9E1DB}" srcOrd="2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4CBF23D0-5C14-4849-B9E3-7C96220182FE}" type="presParOf" srcId="{D316BE33-BB7C-46B4-97BE-3D0179ADCCAC}" destId="{76F1BF98-DE13-40AB-B37C-D325388E9FD6}" srcOrd="2" destOrd="0" presId="urn:microsoft.com/office/officeart/2005/8/layout/hChevron3"/>
    <dgm:cxn modelId="{1B5B30F3-424A-4F11-B9F3-636AF9A2860D}" type="presParOf" srcId="{D316BE33-BB7C-46B4-97BE-3D0179ADCCAC}" destId="{FD59FCE6-E9FA-4BBE-B852-DB97B8AD6A51}" srcOrd="3" destOrd="0" presId="urn:microsoft.com/office/officeart/2005/8/layout/hChevron3"/>
    <dgm:cxn modelId="{FE547B89-DAC6-4566-A6BE-7ADA82D7CB3A}" type="presParOf" srcId="{D316BE33-BB7C-46B4-97BE-3D0179ADCCAC}" destId="{89F24955-30C6-437D-88B4-24488E4ED1A5}" srcOrd="4" destOrd="0" presId="urn:microsoft.com/office/officeart/2005/8/layout/hChevron3"/>
    <dgm:cxn modelId="{DFD8B6B9-98A6-47D4-B6BD-6BEE2C93C95A}" type="presParOf" srcId="{D316BE33-BB7C-46B4-97BE-3D0179ADCCAC}" destId="{107590B6-AFFC-4235-91CE-9CF368ECF1EB}" srcOrd="5" destOrd="0" presId="urn:microsoft.com/office/officeart/2005/8/layout/hChevron3"/>
    <dgm:cxn modelId="{E6A2D607-7886-4B94-97C2-B75AFE21D6CC}" type="presParOf" srcId="{D316BE33-BB7C-46B4-97BE-3D0179ADCCAC}" destId="{2F6F594C-F515-4BFA-9549-A23CF46500D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578339E0-E880-4390-9195-23AE4D9A616A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>
              <a:solidFill>
                <a:schemeClr val="bg1"/>
              </a:solidFill>
            </a:rPr>
            <a:t>数据输入</a:t>
          </a:r>
          <a:endParaRPr lang="zh-CN" altLang="en-US" b="1" dirty="0">
            <a:solidFill>
              <a:schemeClr val="bg1"/>
            </a:solidFill>
          </a:endParaRPr>
        </a:p>
      </dgm:t>
    </dgm:pt>
    <dgm:pt modelId="{5BB0D899-62C9-468E-80F2-21E9870DF077}" type="par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BE9E8491-E091-4356-BE62-1AE3BA7782B7}" type="sib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系统架构</a:t>
          </a:r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4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76F1BF98-DE13-40AB-B37C-D325388E9FD6}" type="pres">
      <dgm:prSet presAssocID="{578339E0-E880-4390-9195-23AE4D9A616A}" presName="parTxOnly" presStyleLbl="node1" presStyleIdx="1" presStyleCnt="4">
        <dgm:presLayoutVars>
          <dgm:bulletEnabled val="1"/>
        </dgm:presLayoutVars>
      </dgm:prSet>
      <dgm:spPr/>
    </dgm:pt>
    <dgm:pt modelId="{FD59FCE6-E9FA-4BBE-B852-DB97B8AD6A51}" type="pres">
      <dgm:prSet presAssocID="{BE9E8491-E091-4356-BE62-1AE3BA7782B7}" presName="parSpace" presStyleCnt="0"/>
      <dgm:spPr/>
    </dgm:pt>
    <dgm:pt modelId="{89F24955-30C6-437D-88B4-24488E4ED1A5}" type="pres">
      <dgm:prSet presAssocID="{AF4D3213-78E4-40E1-AF45-0A22CAE9E1DB}" presName="parTxOnly" presStyleLbl="node1" presStyleIdx="2" presStyleCnt="4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3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DC2702AE-82E1-4C30-8D98-B6D7BA0A349C}" srcId="{164B65D5-9BCD-49A9-BA4D-462D3A00E3C3}" destId="{578339E0-E880-4390-9195-23AE4D9A616A}" srcOrd="1" destOrd="0" parTransId="{5BB0D899-62C9-468E-80F2-21E9870DF077}" sibTransId="{BE9E8491-E091-4356-BE62-1AE3BA7782B7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24B1F7C2-69DC-4443-886F-FB428335AF72}" type="presOf" srcId="{578339E0-E880-4390-9195-23AE4D9A616A}" destId="{76F1BF98-DE13-40AB-B37C-D325388E9FD6}" srcOrd="0" destOrd="0" presId="urn:microsoft.com/office/officeart/2005/8/layout/hChevron3"/>
    <dgm:cxn modelId="{524D91C6-A293-4395-8884-4BEF04350C2C}" srcId="{164B65D5-9BCD-49A9-BA4D-462D3A00E3C3}" destId="{AF4D3213-78E4-40E1-AF45-0A22CAE9E1DB}" srcOrd="2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4CBF23D0-5C14-4849-B9E3-7C96220182FE}" type="presParOf" srcId="{D316BE33-BB7C-46B4-97BE-3D0179ADCCAC}" destId="{76F1BF98-DE13-40AB-B37C-D325388E9FD6}" srcOrd="2" destOrd="0" presId="urn:microsoft.com/office/officeart/2005/8/layout/hChevron3"/>
    <dgm:cxn modelId="{1B5B30F3-424A-4F11-B9F3-636AF9A2860D}" type="presParOf" srcId="{D316BE33-BB7C-46B4-97BE-3D0179ADCCAC}" destId="{FD59FCE6-E9FA-4BBE-B852-DB97B8AD6A51}" srcOrd="3" destOrd="0" presId="urn:microsoft.com/office/officeart/2005/8/layout/hChevron3"/>
    <dgm:cxn modelId="{FE547B89-DAC6-4566-A6BE-7ADA82D7CB3A}" type="presParOf" srcId="{D316BE33-BB7C-46B4-97BE-3D0179ADCCAC}" destId="{89F24955-30C6-437D-88B4-24488E4ED1A5}" srcOrd="4" destOrd="0" presId="urn:microsoft.com/office/officeart/2005/8/layout/hChevron3"/>
    <dgm:cxn modelId="{DFD8B6B9-98A6-47D4-B6BD-6BEE2C93C95A}" type="presParOf" srcId="{D316BE33-BB7C-46B4-97BE-3D0179ADCCAC}" destId="{107590B6-AFFC-4235-91CE-9CF368ECF1EB}" srcOrd="5" destOrd="0" presId="urn:microsoft.com/office/officeart/2005/8/layout/hChevron3"/>
    <dgm:cxn modelId="{E6A2D607-7886-4B94-97C2-B75AFE21D6CC}" type="presParOf" srcId="{D316BE33-BB7C-46B4-97BE-3D0179ADCCAC}" destId="{2F6F594C-F515-4BFA-9549-A23CF46500D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>
        <a:solidFill>
          <a:srgbClr val="D7010E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数据处理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578339E0-E880-4390-9195-23AE4D9A616A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数据输入</a:t>
          </a:r>
        </a:p>
      </dgm:t>
    </dgm:pt>
    <dgm:pt modelId="{5BB0D899-62C9-468E-80F2-21E9870DF077}" type="par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BE9E8491-E091-4356-BE62-1AE3BA7782B7}" type="sib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系统架构</a:t>
          </a:r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4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76F1BF98-DE13-40AB-B37C-D325388E9FD6}" type="pres">
      <dgm:prSet presAssocID="{578339E0-E880-4390-9195-23AE4D9A616A}" presName="parTxOnly" presStyleLbl="node1" presStyleIdx="1" presStyleCnt="4">
        <dgm:presLayoutVars>
          <dgm:bulletEnabled val="1"/>
        </dgm:presLayoutVars>
      </dgm:prSet>
      <dgm:spPr/>
    </dgm:pt>
    <dgm:pt modelId="{FD59FCE6-E9FA-4BBE-B852-DB97B8AD6A51}" type="pres">
      <dgm:prSet presAssocID="{BE9E8491-E091-4356-BE62-1AE3BA7782B7}" presName="parSpace" presStyleCnt="0"/>
      <dgm:spPr/>
    </dgm:pt>
    <dgm:pt modelId="{89F24955-30C6-437D-88B4-24488E4ED1A5}" type="pres">
      <dgm:prSet presAssocID="{AF4D3213-78E4-40E1-AF45-0A22CAE9E1DB}" presName="parTxOnly" presStyleLbl="node1" presStyleIdx="2" presStyleCnt="4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3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DC2702AE-82E1-4C30-8D98-B6D7BA0A349C}" srcId="{164B65D5-9BCD-49A9-BA4D-462D3A00E3C3}" destId="{578339E0-E880-4390-9195-23AE4D9A616A}" srcOrd="1" destOrd="0" parTransId="{5BB0D899-62C9-468E-80F2-21E9870DF077}" sibTransId="{BE9E8491-E091-4356-BE62-1AE3BA7782B7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24B1F7C2-69DC-4443-886F-FB428335AF72}" type="presOf" srcId="{578339E0-E880-4390-9195-23AE4D9A616A}" destId="{76F1BF98-DE13-40AB-B37C-D325388E9FD6}" srcOrd="0" destOrd="0" presId="urn:microsoft.com/office/officeart/2005/8/layout/hChevron3"/>
    <dgm:cxn modelId="{524D91C6-A293-4395-8884-4BEF04350C2C}" srcId="{164B65D5-9BCD-49A9-BA4D-462D3A00E3C3}" destId="{AF4D3213-78E4-40E1-AF45-0A22CAE9E1DB}" srcOrd="2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4CBF23D0-5C14-4849-B9E3-7C96220182FE}" type="presParOf" srcId="{D316BE33-BB7C-46B4-97BE-3D0179ADCCAC}" destId="{76F1BF98-DE13-40AB-B37C-D325388E9FD6}" srcOrd="2" destOrd="0" presId="urn:microsoft.com/office/officeart/2005/8/layout/hChevron3"/>
    <dgm:cxn modelId="{1B5B30F3-424A-4F11-B9F3-636AF9A2860D}" type="presParOf" srcId="{D316BE33-BB7C-46B4-97BE-3D0179ADCCAC}" destId="{FD59FCE6-E9FA-4BBE-B852-DB97B8AD6A51}" srcOrd="3" destOrd="0" presId="urn:microsoft.com/office/officeart/2005/8/layout/hChevron3"/>
    <dgm:cxn modelId="{FE547B89-DAC6-4566-A6BE-7ADA82D7CB3A}" type="presParOf" srcId="{D316BE33-BB7C-46B4-97BE-3D0179ADCCAC}" destId="{89F24955-30C6-437D-88B4-24488E4ED1A5}" srcOrd="4" destOrd="0" presId="urn:microsoft.com/office/officeart/2005/8/layout/hChevron3"/>
    <dgm:cxn modelId="{DFD8B6B9-98A6-47D4-B6BD-6BEE2C93C95A}" type="presParOf" srcId="{D316BE33-BB7C-46B4-97BE-3D0179ADCCAC}" destId="{107590B6-AFFC-4235-91CE-9CF368ECF1EB}" srcOrd="5" destOrd="0" presId="urn:microsoft.com/office/officeart/2005/8/layout/hChevron3"/>
    <dgm:cxn modelId="{E6A2D607-7886-4B94-97C2-B75AFE21D6CC}" type="presParOf" srcId="{D316BE33-BB7C-46B4-97BE-3D0179ADCCAC}" destId="{2F6F594C-F515-4BFA-9549-A23CF46500D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>
        <a:solidFill>
          <a:srgbClr val="D7010E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数据处理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578339E0-E880-4390-9195-23AE4D9A616A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数据输入</a:t>
          </a:r>
        </a:p>
      </dgm:t>
    </dgm:pt>
    <dgm:pt modelId="{5BB0D899-62C9-468E-80F2-21E9870DF077}" type="par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BE9E8491-E091-4356-BE62-1AE3BA7782B7}" type="sib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系统架构</a:t>
          </a:r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4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76F1BF98-DE13-40AB-B37C-D325388E9FD6}" type="pres">
      <dgm:prSet presAssocID="{578339E0-E880-4390-9195-23AE4D9A616A}" presName="parTxOnly" presStyleLbl="node1" presStyleIdx="1" presStyleCnt="4">
        <dgm:presLayoutVars>
          <dgm:bulletEnabled val="1"/>
        </dgm:presLayoutVars>
      </dgm:prSet>
      <dgm:spPr/>
    </dgm:pt>
    <dgm:pt modelId="{FD59FCE6-E9FA-4BBE-B852-DB97B8AD6A51}" type="pres">
      <dgm:prSet presAssocID="{BE9E8491-E091-4356-BE62-1AE3BA7782B7}" presName="parSpace" presStyleCnt="0"/>
      <dgm:spPr/>
    </dgm:pt>
    <dgm:pt modelId="{89F24955-30C6-437D-88B4-24488E4ED1A5}" type="pres">
      <dgm:prSet presAssocID="{AF4D3213-78E4-40E1-AF45-0A22CAE9E1DB}" presName="parTxOnly" presStyleLbl="node1" presStyleIdx="2" presStyleCnt="4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3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DC2702AE-82E1-4C30-8D98-B6D7BA0A349C}" srcId="{164B65D5-9BCD-49A9-BA4D-462D3A00E3C3}" destId="{578339E0-E880-4390-9195-23AE4D9A616A}" srcOrd="1" destOrd="0" parTransId="{5BB0D899-62C9-468E-80F2-21E9870DF077}" sibTransId="{BE9E8491-E091-4356-BE62-1AE3BA7782B7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24B1F7C2-69DC-4443-886F-FB428335AF72}" type="presOf" srcId="{578339E0-E880-4390-9195-23AE4D9A616A}" destId="{76F1BF98-DE13-40AB-B37C-D325388E9FD6}" srcOrd="0" destOrd="0" presId="urn:microsoft.com/office/officeart/2005/8/layout/hChevron3"/>
    <dgm:cxn modelId="{524D91C6-A293-4395-8884-4BEF04350C2C}" srcId="{164B65D5-9BCD-49A9-BA4D-462D3A00E3C3}" destId="{AF4D3213-78E4-40E1-AF45-0A22CAE9E1DB}" srcOrd="2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4CBF23D0-5C14-4849-B9E3-7C96220182FE}" type="presParOf" srcId="{D316BE33-BB7C-46B4-97BE-3D0179ADCCAC}" destId="{76F1BF98-DE13-40AB-B37C-D325388E9FD6}" srcOrd="2" destOrd="0" presId="urn:microsoft.com/office/officeart/2005/8/layout/hChevron3"/>
    <dgm:cxn modelId="{1B5B30F3-424A-4F11-B9F3-636AF9A2860D}" type="presParOf" srcId="{D316BE33-BB7C-46B4-97BE-3D0179ADCCAC}" destId="{FD59FCE6-E9FA-4BBE-B852-DB97B8AD6A51}" srcOrd="3" destOrd="0" presId="urn:microsoft.com/office/officeart/2005/8/layout/hChevron3"/>
    <dgm:cxn modelId="{FE547B89-DAC6-4566-A6BE-7ADA82D7CB3A}" type="presParOf" srcId="{D316BE33-BB7C-46B4-97BE-3D0179ADCCAC}" destId="{89F24955-30C6-437D-88B4-24488E4ED1A5}" srcOrd="4" destOrd="0" presId="urn:microsoft.com/office/officeart/2005/8/layout/hChevron3"/>
    <dgm:cxn modelId="{DFD8B6B9-98A6-47D4-B6BD-6BEE2C93C95A}" type="presParOf" srcId="{D316BE33-BB7C-46B4-97BE-3D0179ADCCAC}" destId="{107590B6-AFFC-4235-91CE-9CF368ECF1EB}" srcOrd="5" destOrd="0" presId="urn:microsoft.com/office/officeart/2005/8/layout/hChevron3"/>
    <dgm:cxn modelId="{E6A2D607-7886-4B94-97C2-B75AFE21D6CC}" type="presParOf" srcId="{D316BE33-BB7C-46B4-97BE-3D0179ADCCAC}" destId="{2F6F594C-F515-4BFA-9549-A23CF46500D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>
        <a:solidFill>
          <a:srgbClr val="D7010E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数据处理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578339E0-E880-4390-9195-23AE4D9A616A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数据输入</a:t>
          </a:r>
        </a:p>
      </dgm:t>
    </dgm:pt>
    <dgm:pt modelId="{5BB0D899-62C9-468E-80F2-21E9870DF077}" type="par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BE9E8491-E091-4356-BE62-1AE3BA7782B7}" type="sib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系统架构</a:t>
          </a:r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4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76F1BF98-DE13-40AB-B37C-D325388E9FD6}" type="pres">
      <dgm:prSet presAssocID="{578339E0-E880-4390-9195-23AE4D9A616A}" presName="parTxOnly" presStyleLbl="node1" presStyleIdx="1" presStyleCnt="4">
        <dgm:presLayoutVars>
          <dgm:bulletEnabled val="1"/>
        </dgm:presLayoutVars>
      </dgm:prSet>
      <dgm:spPr/>
    </dgm:pt>
    <dgm:pt modelId="{FD59FCE6-E9FA-4BBE-B852-DB97B8AD6A51}" type="pres">
      <dgm:prSet presAssocID="{BE9E8491-E091-4356-BE62-1AE3BA7782B7}" presName="parSpace" presStyleCnt="0"/>
      <dgm:spPr/>
    </dgm:pt>
    <dgm:pt modelId="{89F24955-30C6-437D-88B4-24488E4ED1A5}" type="pres">
      <dgm:prSet presAssocID="{AF4D3213-78E4-40E1-AF45-0A22CAE9E1DB}" presName="parTxOnly" presStyleLbl="node1" presStyleIdx="2" presStyleCnt="4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3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DC2702AE-82E1-4C30-8D98-B6D7BA0A349C}" srcId="{164B65D5-9BCD-49A9-BA4D-462D3A00E3C3}" destId="{578339E0-E880-4390-9195-23AE4D9A616A}" srcOrd="1" destOrd="0" parTransId="{5BB0D899-62C9-468E-80F2-21E9870DF077}" sibTransId="{BE9E8491-E091-4356-BE62-1AE3BA7782B7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24B1F7C2-69DC-4443-886F-FB428335AF72}" type="presOf" srcId="{578339E0-E880-4390-9195-23AE4D9A616A}" destId="{76F1BF98-DE13-40AB-B37C-D325388E9FD6}" srcOrd="0" destOrd="0" presId="urn:microsoft.com/office/officeart/2005/8/layout/hChevron3"/>
    <dgm:cxn modelId="{524D91C6-A293-4395-8884-4BEF04350C2C}" srcId="{164B65D5-9BCD-49A9-BA4D-462D3A00E3C3}" destId="{AF4D3213-78E4-40E1-AF45-0A22CAE9E1DB}" srcOrd="2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4CBF23D0-5C14-4849-B9E3-7C96220182FE}" type="presParOf" srcId="{D316BE33-BB7C-46B4-97BE-3D0179ADCCAC}" destId="{76F1BF98-DE13-40AB-B37C-D325388E9FD6}" srcOrd="2" destOrd="0" presId="urn:microsoft.com/office/officeart/2005/8/layout/hChevron3"/>
    <dgm:cxn modelId="{1B5B30F3-424A-4F11-B9F3-636AF9A2860D}" type="presParOf" srcId="{D316BE33-BB7C-46B4-97BE-3D0179ADCCAC}" destId="{FD59FCE6-E9FA-4BBE-B852-DB97B8AD6A51}" srcOrd="3" destOrd="0" presId="urn:microsoft.com/office/officeart/2005/8/layout/hChevron3"/>
    <dgm:cxn modelId="{FE547B89-DAC6-4566-A6BE-7ADA82D7CB3A}" type="presParOf" srcId="{D316BE33-BB7C-46B4-97BE-3D0179ADCCAC}" destId="{89F24955-30C6-437D-88B4-24488E4ED1A5}" srcOrd="4" destOrd="0" presId="urn:microsoft.com/office/officeart/2005/8/layout/hChevron3"/>
    <dgm:cxn modelId="{DFD8B6B9-98A6-47D4-B6BD-6BEE2C93C95A}" type="presParOf" srcId="{D316BE33-BB7C-46B4-97BE-3D0179ADCCAC}" destId="{107590B6-AFFC-4235-91CE-9CF368ECF1EB}" srcOrd="5" destOrd="0" presId="urn:microsoft.com/office/officeart/2005/8/layout/hChevron3"/>
    <dgm:cxn modelId="{E6A2D607-7886-4B94-97C2-B75AFE21D6CC}" type="presParOf" srcId="{D316BE33-BB7C-46B4-97BE-3D0179ADCCAC}" destId="{2F6F594C-F515-4BFA-9549-A23CF46500D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>
        <a:solidFill>
          <a:srgbClr val="D7010E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数据处理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578339E0-E880-4390-9195-23AE4D9A616A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数据输入</a:t>
          </a:r>
        </a:p>
      </dgm:t>
    </dgm:pt>
    <dgm:pt modelId="{5BB0D899-62C9-468E-80F2-21E9870DF077}" type="par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BE9E8491-E091-4356-BE62-1AE3BA7782B7}" type="sib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系统架构</a:t>
          </a:r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4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76F1BF98-DE13-40AB-B37C-D325388E9FD6}" type="pres">
      <dgm:prSet presAssocID="{578339E0-E880-4390-9195-23AE4D9A616A}" presName="parTxOnly" presStyleLbl="node1" presStyleIdx="1" presStyleCnt="4">
        <dgm:presLayoutVars>
          <dgm:bulletEnabled val="1"/>
        </dgm:presLayoutVars>
      </dgm:prSet>
      <dgm:spPr/>
    </dgm:pt>
    <dgm:pt modelId="{FD59FCE6-E9FA-4BBE-B852-DB97B8AD6A51}" type="pres">
      <dgm:prSet presAssocID="{BE9E8491-E091-4356-BE62-1AE3BA7782B7}" presName="parSpace" presStyleCnt="0"/>
      <dgm:spPr/>
    </dgm:pt>
    <dgm:pt modelId="{89F24955-30C6-437D-88B4-24488E4ED1A5}" type="pres">
      <dgm:prSet presAssocID="{AF4D3213-78E4-40E1-AF45-0A22CAE9E1DB}" presName="parTxOnly" presStyleLbl="node1" presStyleIdx="2" presStyleCnt="4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3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DC2702AE-82E1-4C30-8D98-B6D7BA0A349C}" srcId="{164B65D5-9BCD-49A9-BA4D-462D3A00E3C3}" destId="{578339E0-E880-4390-9195-23AE4D9A616A}" srcOrd="1" destOrd="0" parTransId="{5BB0D899-62C9-468E-80F2-21E9870DF077}" sibTransId="{BE9E8491-E091-4356-BE62-1AE3BA7782B7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24B1F7C2-69DC-4443-886F-FB428335AF72}" type="presOf" srcId="{578339E0-E880-4390-9195-23AE4D9A616A}" destId="{76F1BF98-DE13-40AB-B37C-D325388E9FD6}" srcOrd="0" destOrd="0" presId="urn:microsoft.com/office/officeart/2005/8/layout/hChevron3"/>
    <dgm:cxn modelId="{524D91C6-A293-4395-8884-4BEF04350C2C}" srcId="{164B65D5-9BCD-49A9-BA4D-462D3A00E3C3}" destId="{AF4D3213-78E4-40E1-AF45-0A22CAE9E1DB}" srcOrd="2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4CBF23D0-5C14-4849-B9E3-7C96220182FE}" type="presParOf" srcId="{D316BE33-BB7C-46B4-97BE-3D0179ADCCAC}" destId="{76F1BF98-DE13-40AB-B37C-D325388E9FD6}" srcOrd="2" destOrd="0" presId="urn:microsoft.com/office/officeart/2005/8/layout/hChevron3"/>
    <dgm:cxn modelId="{1B5B30F3-424A-4F11-B9F3-636AF9A2860D}" type="presParOf" srcId="{D316BE33-BB7C-46B4-97BE-3D0179ADCCAC}" destId="{FD59FCE6-E9FA-4BBE-B852-DB97B8AD6A51}" srcOrd="3" destOrd="0" presId="urn:microsoft.com/office/officeart/2005/8/layout/hChevron3"/>
    <dgm:cxn modelId="{FE547B89-DAC6-4566-A6BE-7ADA82D7CB3A}" type="presParOf" srcId="{D316BE33-BB7C-46B4-97BE-3D0179ADCCAC}" destId="{89F24955-30C6-437D-88B4-24488E4ED1A5}" srcOrd="4" destOrd="0" presId="urn:microsoft.com/office/officeart/2005/8/layout/hChevron3"/>
    <dgm:cxn modelId="{DFD8B6B9-98A6-47D4-B6BD-6BEE2C93C95A}" type="presParOf" srcId="{D316BE33-BB7C-46B4-97BE-3D0179ADCCAC}" destId="{107590B6-AFFC-4235-91CE-9CF368ECF1EB}" srcOrd="5" destOrd="0" presId="urn:microsoft.com/office/officeart/2005/8/layout/hChevron3"/>
    <dgm:cxn modelId="{E6A2D607-7886-4B94-97C2-B75AFE21D6CC}" type="presParOf" srcId="{D316BE33-BB7C-46B4-97BE-3D0179ADCCAC}" destId="{2F6F594C-F515-4BFA-9549-A23CF46500D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>
        <a:solidFill>
          <a:srgbClr val="D7010E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数据处理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578339E0-E880-4390-9195-23AE4D9A616A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数据输入</a:t>
          </a:r>
        </a:p>
      </dgm:t>
    </dgm:pt>
    <dgm:pt modelId="{5BB0D899-62C9-468E-80F2-21E9870DF077}" type="par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BE9E8491-E091-4356-BE62-1AE3BA7782B7}" type="sib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系统架构</a:t>
          </a:r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4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76F1BF98-DE13-40AB-B37C-D325388E9FD6}" type="pres">
      <dgm:prSet presAssocID="{578339E0-E880-4390-9195-23AE4D9A616A}" presName="parTxOnly" presStyleLbl="node1" presStyleIdx="1" presStyleCnt="4">
        <dgm:presLayoutVars>
          <dgm:bulletEnabled val="1"/>
        </dgm:presLayoutVars>
      </dgm:prSet>
      <dgm:spPr/>
    </dgm:pt>
    <dgm:pt modelId="{FD59FCE6-E9FA-4BBE-B852-DB97B8AD6A51}" type="pres">
      <dgm:prSet presAssocID="{BE9E8491-E091-4356-BE62-1AE3BA7782B7}" presName="parSpace" presStyleCnt="0"/>
      <dgm:spPr/>
    </dgm:pt>
    <dgm:pt modelId="{89F24955-30C6-437D-88B4-24488E4ED1A5}" type="pres">
      <dgm:prSet presAssocID="{AF4D3213-78E4-40E1-AF45-0A22CAE9E1DB}" presName="parTxOnly" presStyleLbl="node1" presStyleIdx="2" presStyleCnt="4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3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DC2702AE-82E1-4C30-8D98-B6D7BA0A349C}" srcId="{164B65D5-9BCD-49A9-BA4D-462D3A00E3C3}" destId="{578339E0-E880-4390-9195-23AE4D9A616A}" srcOrd="1" destOrd="0" parTransId="{5BB0D899-62C9-468E-80F2-21E9870DF077}" sibTransId="{BE9E8491-E091-4356-BE62-1AE3BA7782B7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24B1F7C2-69DC-4443-886F-FB428335AF72}" type="presOf" srcId="{578339E0-E880-4390-9195-23AE4D9A616A}" destId="{76F1BF98-DE13-40AB-B37C-D325388E9FD6}" srcOrd="0" destOrd="0" presId="urn:microsoft.com/office/officeart/2005/8/layout/hChevron3"/>
    <dgm:cxn modelId="{524D91C6-A293-4395-8884-4BEF04350C2C}" srcId="{164B65D5-9BCD-49A9-BA4D-462D3A00E3C3}" destId="{AF4D3213-78E4-40E1-AF45-0A22CAE9E1DB}" srcOrd="2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4CBF23D0-5C14-4849-B9E3-7C96220182FE}" type="presParOf" srcId="{D316BE33-BB7C-46B4-97BE-3D0179ADCCAC}" destId="{76F1BF98-DE13-40AB-B37C-D325388E9FD6}" srcOrd="2" destOrd="0" presId="urn:microsoft.com/office/officeart/2005/8/layout/hChevron3"/>
    <dgm:cxn modelId="{1B5B30F3-424A-4F11-B9F3-636AF9A2860D}" type="presParOf" srcId="{D316BE33-BB7C-46B4-97BE-3D0179ADCCAC}" destId="{FD59FCE6-E9FA-4BBE-B852-DB97B8AD6A51}" srcOrd="3" destOrd="0" presId="urn:microsoft.com/office/officeart/2005/8/layout/hChevron3"/>
    <dgm:cxn modelId="{FE547B89-DAC6-4566-A6BE-7ADA82D7CB3A}" type="presParOf" srcId="{D316BE33-BB7C-46B4-97BE-3D0179ADCCAC}" destId="{89F24955-30C6-437D-88B4-24488E4ED1A5}" srcOrd="4" destOrd="0" presId="urn:microsoft.com/office/officeart/2005/8/layout/hChevron3"/>
    <dgm:cxn modelId="{DFD8B6B9-98A6-47D4-B6BD-6BEE2C93C95A}" type="presParOf" srcId="{D316BE33-BB7C-46B4-97BE-3D0179ADCCAC}" destId="{107590B6-AFFC-4235-91CE-9CF368ECF1EB}" srcOrd="5" destOrd="0" presId="urn:microsoft.com/office/officeart/2005/8/layout/hChevron3"/>
    <dgm:cxn modelId="{E6A2D607-7886-4B94-97C2-B75AFE21D6CC}" type="presParOf" srcId="{D316BE33-BB7C-46B4-97BE-3D0179ADCCAC}" destId="{2F6F594C-F515-4BFA-9549-A23CF46500D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>
        <a:solidFill>
          <a:srgbClr val="D7010E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数据处理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578339E0-E880-4390-9195-23AE4D9A616A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数据输入</a:t>
          </a:r>
        </a:p>
      </dgm:t>
    </dgm:pt>
    <dgm:pt modelId="{5BB0D899-62C9-468E-80F2-21E9870DF077}" type="par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BE9E8491-E091-4356-BE62-1AE3BA7782B7}" type="sib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系统架构</a:t>
          </a:r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4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76F1BF98-DE13-40AB-B37C-D325388E9FD6}" type="pres">
      <dgm:prSet presAssocID="{578339E0-E880-4390-9195-23AE4D9A616A}" presName="parTxOnly" presStyleLbl="node1" presStyleIdx="1" presStyleCnt="4">
        <dgm:presLayoutVars>
          <dgm:bulletEnabled val="1"/>
        </dgm:presLayoutVars>
      </dgm:prSet>
      <dgm:spPr/>
    </dgm:pt>
    <dgm:pt modelId="{FD59FCE6-E9FA-4BBE-B852-DB97B8AD6A51}" type="pres">
      <dgm:prSet presAssocID="{BE9E8491-E091-4356-BE62-1AE3BA7782B7}" presName="parSpace" presStyleCnt="0"/>
      <dgm:spPr/>
    </dgm:pt>
    <dgm:pt modelId="{89F24955-30C6-437D-88B4-24488E4ED1A5}" type="pres">
      <dgm:prSet presAssocID="{AF4D3213-78E4-40E1-AF45-0A22CAE9E1DB}" presName="parTxOnly" presStyleLbl="node1" presStyleIdx="2" presStyleCnt="4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3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DC2702AE-82E1-4C30-8D98-B6D7BA0A349C}" srcId="{164B65D5-9BCD-49A9-BA4D-462D3A00E3C3}" destId="{578339E0-E880-4390-9195-23AE4D9A616A}" srcOrd="1" destOrd="0" parTransId="{5BB0D899-62C9-468E-80F2-21E9870DF077}" sibTransId="{BE9E8491-E091-4356-BE62-1AE3BA7782B7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24B1F7C2-69DC-4443-886F-FB428335AF72}" type="presOf" srcId="{578339E0-E880-4390-9195-23AE4D9A616A}" destId="{76F1BF98-DE13-40AB-B37C-D325388E9FD6}" srcOrd="0" destOrd="0" presId="urn:microsoft.com/office/officeart/2005/8/layout/hChevron3"/>
    <dgm:cxn modelId="{524D91C6-A293-4395-8884-4BEF04350C2C}" srcId="{164B65D5-9BCD-49A9-BA4D-462D3A00E3C3}" destId="{AF4D3213-78E4-40E1-AF45-0A22CAE9E1DB}" srcOrd="2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4CBF23D0-5C14-4849-B9E3-7C96220182FE}" type="presParOf" srcId="{D316BE33-BB7C-46B4-97BE-3D0179ADCCAC}" destId="{76F1BF98-DE13-40AB-B37C-D325388E9FD6}" srcOrd="2" destOrd="0" presId="urn:microsoft.com/office/officeart/2005/8/layout/hChevron3"/>
    <dgm:cxn modelId="{1B5B30F3-424A-4F11-B9F3-636AF9A2860D}" type="presParOf" srcId="{D316BE33-BB7C-46B4-97BE-3D0179ADCCAC}" destId="{FD59FCE6-E9FA-4BBE-B852-DB97B8AD6A51}" srcOrd="3" destOrd="0" presId="urn:microsoft.com/office/officeart/2005/8/layout/hChevron3"/>
    <dgm:cxn modelId="{FE547B89-DAC6-4566-A6BE-7ADA82D7CB3A}" type="presParOf" srcId="{D316BE33-BB7C-46B4-97BE-3D0179ADCCAC}" destId="{89F24955-30C6-437D-88B4-24488E4ED1A5}" srcOrd="4" destOrd="0" presId="urn:microsoft.com/office/officeart/2005/8/layout/hChevron3"/>
    <dgm:cxn modelId="{DFD8B6B9-98A6-47D4-B6BD-6BEE2C93C95A}" type="presParOf" srcId="{D316BE33-BB7C-46B4-97BE-3D0179ADCCAC}" destId="{107590B6-AFFC-4235-91CE-9CF368ECF1EB}" srcOrd="5" destOrd="0" presId="urn:microsoft.com/office/officeart/2005/8/layout/hChevron3"/>
    <dgm:cxn modelId="{E6A2D607-7886-4B94-97C2-B75AFE21D6CC}" type="presParOf" srcId="{D316BE33-BB7C-46B4-97BE-3D0179ADCCAC}" destId="{2F6F594C-F515-4BFA-9549-A23CF46500D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460FB8-139E-4658-B188-E28FE1FBFF4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</dgm:pt>
    <dgm:pt modelId="{B5BF93AF-A823-47C8-B0FE-A1329F929589}">
      <dgm:prSet phldrT="[文本]"/>
      <dgm:spPr>
        <a:solidFill>
          <a:srgbClr val="D7010E"/>
        </a:solidFill>
      </dgm:spPr>
      <dgm:t>
        <a:bodyPr/>
        <a:lstStyle/>
        <a:p>
          <a:r>
            <a:rPr lang="zh-CN" altLang="en-US" dirty="0"/>
            <a:t>外力计算</a:t>
          </a:r>
        </a:p>
      </dgm:t>
    </dgm:pt>
    <dgm:pt modelId="{EA018655-615D-4465-B61F-180C6CB2930E}" type="parTrans" cxnId="{46B5FD17-A471-4DF9-B0A2-9CAD715506C3}">
      <dgm:prSet/>
      <dgm:spPr/>
      <dgm:t>
        <a:bodyPr/>
        <a:lstStyle/>
        <a:p>
          <a:endParaRPr lang="zh-CN" altLang="en-US"/>
        </a:p>
      </dgm:t>
    </dgm:pt>
    <dgm:pt modelId="{8914F719-490B-44B2-9C6B-16A408C2B61E}" type="sibTrans" cxnId="{46B5FD17-A471-4DF9-B0A2-9CAD715506C3}">
      <dgm:prSet/>
      <dgm:spPr/>
      <dgm:t>
        <a:bodyPr/>
        <a:lstStyle/>
        <a:p>
          <a:endParaRPr lang="zh-CN" altLang="en-US"/>
        </a:p>
      </dgm:t>
    </dgm:pt>
    <dgm:pt modelId="{ED13199B-7CB0-4D01-92D3-DC292A5878F9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593BA61F-08F0-4874-8D9E-F459BCC47A91}" type="parTrans" cxnId="{E08D5057-9687-4CD4-A282-F30F108E35FC}">
      <dgm:prSet/>
      <dgm:spPr/>
      <dgm:t>
        <a:bodyPr/>
        <a:lstStyle/>
        <a:p>
          <a:endParaRPr lang="zh-CN" altLang="en-US"/>
        </a:p>
      </dgm:t>
    </dgm:pt>
    <dgm:pt modelId="{2D9F101E-CA7C-4003-80F4-4F81C55116BC}" type="sibTrans" cxnId="{E08D5057-9687-4CD4-A282-F30F108E35FC}">
      <dgm:prSet/>
      <dgm:spPr/>
      <dgm:t>
        <a:bodyPr/>
        <a:lstStyle/>
        <a:p>
          <a:endParaRPr lang="zh-CN" altLang="en-US"/>
        </a:p>
      </dgm:t>
    </dgm:pt>
    <dgm:pt modelId="{F4AD1D76-358A-4EBD-8EBD-D57636610B1A}">
      <dgm:prSet phldrT="[文本]"/>
      <dgm:spPr/>
      <dgm:t>
        <a:bodyPr/>
        <a:lstStyle/>
        <a:p>
          <a:r>
            <a:rPr lang="zh-CN" altLang="en-US" dirty="0"/>
            <a:t>自身重力</a:t>
          </a:r>
        </a:p>
      </dgm:t>
    </dgm:pt>
    <dgm:pt modelId="{FE8A603A-DAA7-4715-AEF0-A9B6BF05F29B}" type="parTrans" cxnId="{3E4251EA-3A48-40F9-B8B6-B7021A9C9591}">
      <dgm:prSet/>
      <dgm:spPr/>
      <dgm:t>
        <a:bodyPr/>
        <a:lstStyle/>
        <a:p>
          <a:endParaRPr lang="zh-CN" altLang="en-US"/>
        </a:p>
      </dgm:t>
    </dgm:pt>
    <dgm:pt modelId="{EB65654E-B635-46F8-AA6C-A064C7258F44}" type="sibTrans" cxnId="{3E4251EA-3A48-40F9-B8B6-B7021A9C9591}">
      <dgm:prSet/>
      <dgm:spPr/>
      <dgm:t>
        <a:bodyPr/>
        <a:lstStyle/>
        <a:p>
          <a:endParaRPr lang="zh-CN" altLang="en-US"/>
        </a:p>
      </dgm:t>
    </dgm:pt>
    <dgm:pt modelId="{B081A983-C771-4952-92BC-059E91DC3076}">
      <dgm:prSet phldrT="[文本]"/>
      <dgm:spPr/>
      <dgm:t>
        <a:bodyPr/>
        <a:lstStyle/>
        <a:p>
          <a:r>
            <a:rPr lang="zh-CN" altLang="en-US" dirty="0"/>
            <a:t>列车荷载 </a:t>
          </a:r>
        </a:p>
      </dgm:t>
    </dgm:pt>
    <dgm:pt modelId="{00833133-AC49-469B-B7EA-ABE9F4AF48D2}" type="parTrans" cxnId="{43017737-F5ED-43F5-A734-67CB31FB2AA0}">
      <dgm:prSet/>
      <dgm:spPr/>
      <dgm:t>
        <a:bodyPr/>
        <a:lstStyle/>
        <a:p>
          <a:endParaRPr lang="zh-CN" altLang="en-US"/>
        </a:p>
      </dgm:t>
    </dgm:pt>
    <dgm:pt modelId="{5A3A6BED-D506-4BFF-9ACC-739ABA87C90A}" type="sibTrans" cxnId="{43017737-F5ED-43F5-A734-67CB31FB2AA0}">
      <dgm:prSet/>
      <dgm:spPr/>
      <dgm:t>
        <a:bodyPr/>
        <a:lstStyle/>
        <a:p>
          <a:endParaRPr lang="zh-CN" altLang="en-US"/>
        </a:p>
      </dgm:t>
    </dgm:pt>
    <dgm:pt modelId="{CFEC3719-93E2-43FD-ACB8-ECB36373A206}">
      <dgm:prSet phldrT="[文本]"/>
      <dgm:spPr/>
      <dgm:t>
        <a:bodyPr/>
        <a:lstStyle/>
        <a:p>
          <a:r>
            <a:rPr lang="zh-CN" altLang="en-US" dirty="0"/>
            <a:t>地震力</a:t>
          </a:r>
        </a:p>
      </dgm:t>
    </dgm:pt>
    <dgm:pt modelId="{80AA4996-CA21-4CC6-9F39-EC5B7AD375A4}" type="parTrans" cxnId="{45B2BAE0-59AA-4BAF-8EBE-801139E0BFA6}">
      <dgm:prSet/>
      <dgm:spPr/>
      <dgm:t>
        <a:bodyPr/>
        <a:lstStyle/>
        <a:p>
          <a:endParaRPr lang="zh-CN" altLang="en-US"/>
        </a:p>
      </dgm:t>
    </dgm:pt>
    <dgm:pt modelId="{27EE3F5B-F183-409F-9DA6-A4B18C146B00}" type="sibTrans" cxnId="{45B2BAE0-59AA-4BAF-8EBE-801139E0BFA6}">
      <dgm:prSet/>
      <dgm:spPr/>
      <dgm:t>
        <a:bodyPr/>
        <a:lstStyle/>
        <a:p>
          <a:endParaRPr lang="zh-CN" altLang="en-US"/>
        </a:p>
      </dgm:t>
    </dgm:pt>
    <dgm:pt modelId="{39752A13-C939-44B9-A873-41F1EB482C13}">
      <dgm:prSet phldrT="[文本]"/>
      <dgm:spPr/>
      <dgm:t>
        <a:bodyPr/>
        <a:lstStyle/>
        <a:p>
          <a:r>
            <a:rPr lang="zh-CN" altLang="en-US" dirty="0"/>
            <a:t>抗滑动</a:t>
          </a:r>
        </a:p>
      </dgm:t>
    </dgm:pt>
    <dgm:pt modelId="{DEBEBCE5-882A-4E08-8A53-C4262BBACB17}" type="parTrans" cxnId="{ABDCAD89-C3C1-4D7D-BA34-7D326A65CA32}">
      <dgm:prSet/>
      <dgm:spPr/>
      <dgm:t>
        <a:bodyPr/>
        <a:lstStyle/>
        <a:p>
          <a:endParaRPr lang="zh-CN" altLang="en-US"/>
        </a:p>
      </dgm:t>
    </dgm:pt>
    <dgm:pt modelId="{D654E1E8-1B68-48DB-9C77-4CFC223CCFE7}" type="sibTrans" cxnId="{ABDCAD89-C3C1-4D7D-BA34-7D326A65CA32}">
      <dgm:prSet/>
      <dgm:spPr/>
      <dgm:t>
        <a:bodyPr/>
        <a:lstStyle/>
        <a:p>
          <a:endParaRPr lang="zh-CN" altLang="en-US"/>
        </a:p>
      </dgm:t>
    </dgm:pt>
    <dgm:pt modelId="{E568AFCC-72F6-42AF-BE6C-660C81FD844B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1C7D7B74-95B6-4D30-B30B-AF9C3D305DDF}" type="parTrans" cxnId="{6EFBB2D8-0E7B-40F0-9E6D-18A72F9AFC95}">
      <dgm:prSet/>
      <dgm:spPr/>
      <dgm:t>
        <a:bodyPr/>
        <a:lstStyle/>
        <a:p>
          <a:endParaRPr lang="zh-CN" altLang="en-US"/>
        </a:p>
      </dgm:t>
    </dgm:pt>
    <dgm:pt modelId="{7F43BB2F-792D-4FDE-8197-576968673734}" type="sibTrans" cxnId="{6EFBB2D8-0E7B-40F0-9E6D-18A72F9AFC95}">
      <dgm:prSet/>
      <dgm:spPr/>
      <dgm:t>
        <a:bodyPr/>
        <a:lstStyle/>
        <a:p>
          <a:endParaRPr lang="zh-CN" altLang="en-US"/>
        </a:p>
      </dgm:t>
    </dgm:pt>
    <dgm:pt modelId="{3E8F1682-F4EC-4342-881E-D88A7BC5ABAE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69B4B3B8-9637-4EBB-95BA-4287BCFA7F18}" type="parTrans" cxnId="{8C780F71-7258-4B42-9E22-5242DB0458F4}">
      <dgm:prSet/>
      <dgm:spPr/>
      <dgm:t>
        <a:bodyPr/>
        <a:lstStyle/>
        <a:p>
          <a:endParaRPr lang="zh-CN" altLang="en-US"/>
        </a:p>
      </dgm:t>
    </dgm:pt>
    <dgm:pt modelId="{5C0C343A-6AD6-4032-9A11-80774F6047D8}" type="sibTrans" cxnId="{8C780F71-7258-4B42-9E22-5242DB0458F4}">
      <dgm:prSet/>
      <dgm:spPr/>
      <dgm:t>
        <a:bodyPr/>
        <a:lstStyle/>
        <a:p>
          <a:endParaRPr lang="zh-CN" altLang="en-US"/>
        </a:p>
      </dgm:t>
    </dgm:pt>
    <dgm:pt modelId="{6249F46C-D2A1-42B7-8540-C93031D3352E}">
      <dgm:prSet phldrT="[文本]"/>
      <dgm:spPr/>
      <dgm:t>
        <a:bodyPr/>
        <a:lstStyle/>
        <a:p>
          <a:r>
            <a:rPr lang="zh-CN" altLang="en-US" dirty="0"/>
            <a:t>偏心距</a:t>
          </a:r>
        </a:p>
      </dgm:t>
    </dgm:pt>
    <dgm:pt modelId="{B31C80DA-5C08-4F37-8C53-AA27DE653196}" type="parTrans" cxnId="{C6E77A08-51E6-4AEC-92D7-D11256358D32}">
      <dgm:prSet/>
      <dgm:spPr/>
      <dgm:t>
        <a:bodyPr/>
        <a:lstStyle/>
        <a:p>
          <a:endParaRPr lang="zh-CN" altLang="en-US"/>
        </a:p>
      </dgm:t>
    </dgm:pt>
    <dgm:pt modelId="{45C8F30D-BA82-4EE8-B361-A7B414A1C357}" type="sibTrans" cxnId="{C6E77A08-51E6-4AEC-92D7-D11256358D32}">
      <dgm:prSet/>
      <dgm:spPr/>
      <dgm:t>
        <a:bodyPr/>
        <a:lstStyle/>
        <a:p>
          <a:endParaRPr lang="zh-CN" altLang="en-US"/>
        </a:p>
      </dgm:t>
    </dgm:pt>
    <dgm:pt modelId="{FAE86558-5C05-4C20-99FC-456872E4D80C}">
      <dgm:prSet phldrT="[文本]"/>
      <dgm:spPr/>
      <dgm:t>
        <a:bodyPr/>
        <a:lstStyle/>
        <a:p>
          <a:r>
            <a:rPr lang="zh-CN" altLang="en-US" dirty="0"/>
            <a:t>土压力</a:t>
          </a:r>
        </a:p>
      </dgm:t>
    </dgm:pt>
    <dgm:pt modelId="{550CEDFA-4182-4040-AFBC-0B67EC2B1919}" type="parTrans" cxnId="{C3755512-E5E3-48BB-9205-E51426E5A6E8}">
      <dgm:prSet/>
      <dgm:spPr/>
      <dgm:t>
        <a:bodyPr/>
        <a:lstStyle/>
        <a:p>
          <a:endParaRPr lang="zh-CN" altLang="en-US"/>
        </a:p>
      </dgm:t>
    </dgm:pt>
    <dgm:pt modelId="{ADA761EB-972B-4C57-8DC9-1127A23849C6}" type="sibTrans" cxnId="{C3755512-E5E3-48BB-9205-E51426E5A6E8}">
      <dgm:prSet/>
      <dgm:spPr/>
      <dgm:t>
        <a:bodyPr/>
        <a:lstStyle/>
        <a:p>
          <a:endParaRPr lang="zh-CN" altLang="en-US"/>
        </a:p>
      </dgm:t>
    </dgm:pt>
    <dgm:pt modelId="{89242E19-16FC-4F05-A728-A21677E86908}" type="pres">
      <dgm:prSet presAssocID="{1D460FB8-139E-4658-B188-E28FE1FBFF4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38C6DFE-BC83-4BFB-BA7E-E51459144CE3}" type="pres">
      <dgm:prSet presAssocID="{B5BF93AF-A823-47C8-B0FE-A1329F929589}" presName="horFlow" presStyleCnt="0"/>
      <dgm:spPr/>
    </dgm:pt>
    <dgm:pt modelId="{F8DCE22E-AAA7-4E03-BEC7-ADBE700C6D2F}" type="pres">
      <dgm:prSet presAssocID="{B5BF93AF-A823-47C8-B0FE-A1329F929589}" presName="bigChev" presStyleLbl="node1" presStyleIdx="0" presStyleCnt="2"/>
      <dgm:spPr/>
    </dgm:pt>
    <dgm:pt modelId="{B3AE1A3B-179A-4562-BF60-E0608F67119C}" type="pres">
      <dgm:prSet presAssocID="{550CEDFA-4182-4040-AFBC-0B67EC2B1919}" presName="parTrans" presStyleCnt="0"/>
      <dgm:spPr/>
    </dgm:pt>
    <dgm:pt modelId="{43AE8DCC-B1C5-4BDB-9C4C-EE18BA56A72A}" type="pres">
      <dgm:prSet presAssocID="{FAE86558-5C05-4C20-99FC-456872E4D80C}" presName="node" presStyleLbl="alignAccFollowNode1" presStyleIdx="0" presStyleCnt="8">
        <dgm:presLayoutVars>
          <dgm:bulletEnabled val="1"/>
        </dgm:presLayoutVars>
      </dgm:prSet>
      <dgm:spPr/>
    </dgm:pt>
    <dgm:pt modelId="{E4C799C5-648D-493D-BC7E-C5A23549870E}" type="pres">
      <dgm:prSet presAssocID="{ADA761EB-972B-4C57-8DC9-1127A23849C6}" presName="sibTrans" presStyleCnt="0"/>
      <dgm:spPr/>
    </dgm:pt>
    <dgm:pt modelId="{C232EA1E-67C0-48E9-B95C-F0122030EFA1}" type="pres">
      <dgm:prSet presAssocID="{F4AD1D76-358A-4EBD-8EBD-D57636610B1A}" presName="node" presStyleLbl="alignAccFollowNode1" presStyleIdx="1" presStyleCnt="8">
        <dgm:presLayoutVars>
          <dgm:bulletEnabled val="1"/>
        </dgm:presLayoutVars>
      </dgm:prSet>
      <dgm:spPr/>
    </dgm:pt>
    <dgm:pt modelId="{F7EA002F-5861-404F-9232-32587301ECD3}" type="pres">
      <dgm:prSet presAssocID="{EB65654E-B635-46F8-AA6C-A064C7258F44}" presName="sibTrans" presStyleCnt="0"/>
      <dgm:spPr/>
    </dgm:pt>
    <dgm:pt modelId="{1F9A2C17-04D9-48F2-8F26-658530D72FF7}" type="pres">
      <dgm:prSet presAssocID="{B081A983-C771-4952-92BC-059E91DC3076}" presName="node" presStyleLbl="alignAccFollowNode1" presStyleIdx="2" presStyleCnt="8">
        <dgm:presLayoutVars>
          <dgm:bulletEnabled val="1"/>
        </dgm:presLayoutVars>
      </dgm:prSet>
      <dgm:spPr/>
    </dgm:pt>
    <dgm:pt modelId="{29654D23-7A1F-458E-B527-EE9C4E989498}" type="pres">
      <dgm:prSet presAssocID="{5A3A6BED-D506-4BFF-9ACC-739ABA87C90A}" presName="sibTrans" presStyleCnt="0"/>
      <dgm:spPr/>
    </dgm:pt>
    <dgm:pt modelId="{D867449A-8A01-4416-AFE4-1AAC9300C9F4}" type="pres">
      <dgm:prSet presAssocID="{CFEC3719-93E2-43FD-ACB8-ECB36373A206}" presName="node" presStyleLbl="alignAccFollowNode1" presStyleIdx="3" presStyleCnt="8">
        <dgm:presLayoutVars>
          <dgm:bulletEnabled val="1"/>
        </dgm:presLayoutVars>
      </dgm:prSet>
      <dgm:spPr/>
    </dgm:pt>
    <dgm:pt modelId="{E63299E8-4F10-4066-B220-89E41A49AFA9}" type="pres">
      <dgm:prSet presAssocID="{B5BF93AF-A823-47C8-B0FE-A1329F929589}" presName="vSp" presStyleCnt="0"/>
      <dgm:spPr/>
    </dgm:pt>
    <dgm:pt modelId="{DED83BD1-FC89-4686-8868-1FF6DF8957B1}" type="pres">
      <dgm:prSet presAssocID="{ED13199B-7CB0-4D01-92D3-DC292A5878F9}" presName="horFlow" presStyleCnt="0"/>
      <dgm:spPr/>
    </dgm:pt>
    <dgm:pt modelId="{35ED0255-6235-4D9E-A49D-5DBC2DF6CBDE}" type="pres">
      <dgm:prSet presAssocID="{ED13199B-7CB0-4D01-92D3-DC292A5878F9}" presName="bigChev" presStyleLbl="node1" presStyleIdx="1" presStyleCnt="2"/>
      <dgm:spPr/>
    </dgm:pt>
    <dgm:pt modelId="{DD613146-8357-4D8E-B7A6-E705AEA7EC33}" type="pres">
      <dgm:prSet presAssocID="{DEBEBCE5-882A-4E08-8A53-C4262BBACB17}" presName="parTrans" presStyleCnt="0"/>
      <dgm:spPr/>
    </dgm:pt>
    <dgm:pt modelId="{F781DD7E-22C5-4E22-811A-7751DCAD44A7}" type="pres">
      <dgm:prSet presAssocID="{39752A13-C939-44B9-A873-41F1EB482C13}" presName="node" presStyleLbl="alignAccFollowNode1" presStyleIdx="4" presStyleCnt="8">
        <dgm:presLayoutVars>
          <dgm:bulletEnabled val="1"/>
        </dgm:presLayoutVars>
      </dgm:prSet>
      <dgm:spPr/>
    </dgm:pt>
    <dgm:pt modelId="{07FA6263-F2A2-4A98-A260-3D03B4A401C1}" type="pres">
      <dgm:prSet presAssocID="{D654E1E8-1B68-48DB-9C77-4CFC223CCFE7}" presName="sibTrans" presStyleCnt="0"/>
      <dgm:spPr/>
    </dgm:pt>
    <dgm:pt modelId="{823322D4-1675-4E85-AC04-DA8664FC7C5C}" type="pres">
      <dgm:prSet presAssocID="{E568AFCC-72F6-42AF-BE6C-660C81FD844B}" presName="node" presStyleLbl="alignAccFollowNode1" presStyleIdx="5" presStyleCnt="8">
        <dgm:presLayoutVars>
          <dgm:bulletEnabled val="1"/>
        </dgm:presLayoutVars>
      </dgm:prSet>
      <dgm:spPr/>
    </dgm:pt>
    <dgm:pt modelId="{0175B6D0-A93C-4FE7-93E5-1A54AB6C7FAA}" type="pres">
      <dgm:prSet presAssocID="{7F43BB2F-792D-4FDE-8197-576968673734}" presName="sibTrans" presStyleCnt="0"/>
      <dgm:spPr/>
    </dgm:pt>
    <dgm:pt modelId="{68ADAF6E-FAAE-4BD8-98F6-3C84F6DED920}" type="pres">
      <dgm:prSet presAssocID="{6249F46C-D2A1-42B7-8540-C93031D3352E}" presName="node" presStyleLbl="alignAccFollowNode1" presStyleIdx="6" presStyleCnt="8">
        <dgm:presLayoutVars>
          <dgm:bulletEnabled val="1"/>
        </dgm:presLayoutVars>
      </dgm:prSet>
      <dgm:spPr/>
    </dgm:pt>
    <dgm:pt modelId="{5F65DF80-02C5-4565-923E-556798A74618}" type="pres">
      <dgm:prSet presAssocID="{45C8F30D-BA82-4EE8-B361-A7B414A1C357}" presName="sibTrans" presStyleCnt="0"/>
      <dgm:spPr/>
    </dgm:pt>
    <dgm:pt modelId="{ECA68099-081B-4898-A7DD-25C70E6F2C5B}" type="pres">
      <dgm:prSet presAssocID="{3E8F1682-F4EC-4342-881E-D88A7BC5ABAE}" presName="node" presStyleLbl="alignAccFollowNode1" presStyleIdx="7" presStyleCnt="8">
        <dgm:presLayoutVars>
          <dgm:bulletEnabled val="1"/>
        </dgm:presLayoutVars>
      </dgm:prSet>
      <dgm:spPr/>
    </dgm:pt>
  </dgm:ptLst>
  <dgm:cxnLst>
    <dgm:cxn modelId="{09C7B405-C028-45AB-97B5-6CD765183248}" type="presOf" srcId="{1D460FB8-139E-4658-B188-E28FE1FBFF47}" destId="{89242E19-16FC-4F05-A728-A21677E86908}" srcOrd="0" destOrd="0" presId="urn:microsoft.com/office/officeart/2005/8/layout/lProcess3"/>
    <dgm:cxn modelId="{C6E77A08-51E6-4AEC-92D7-D11256358D32}" srcId="{ED13199B-7CB0-4D01-92D3-DC292A5878F9}" destId="{6249F46C-D2A1-42B7-8540-C93031D3352E}" srcOrd="2" destOrd="0" parTransId="{B31C80DA-5C08-4F37-8C53-AA27DE653196}" sibTransId="{45C8F30D-BA82-4EE8-B361-A7B414A1C357}"/>
    <dgm:cxn modelId="{C3755512-E5E3-48BB-9205-E51426E5A6E8}" srcId="{B5BF93AF-A823-47C8-B0FE-A1329F929589}" destId="{FAE86558-5C05-4C20-99FC-456872E4D80C}" srcOrd="0" destOrd="0" parTransId="{550CEDFA-4182-4040-AFBC-0B67EC2B1919}" sibTransId="{ADA761EB-972B-4C57-8DC9-1127A23849C6}"/>
    <dgm:cxn modelId="{46B5FD17-A471-4DF9-B0A2-9CAD715506C3}" srcId="{1D460FB8-139E-4658-B188-E28FE1FBFF47}" destId="{B5BF93AF-A823-47C8-B0FE-A1329F929589}" srcOrd="0" destOrd="0" parTransId="{EA018655-615D-4465-B61F-180C6CB2930E}" sibTransId="{8914F719-490B-44B2-9C6B-16A408C2B61E}"/>
    <dgm:cxn modelId="{5575AD22-E47C-448E-B890-1B35A4CC779F}" type="presOf" srcId="{3E8F1682-F4EC-4342-881E-D88A7BC5ABAE}" destId="{ECA68099-081B-4898-A7DD-25C70E6F2C5B}" srcOrd="0" destOrd="0" presId="urn:microsoft.com/office/officeart/2005/8/layout/lProcess3"/>
    <dgm:cxn modelId="{10388523-8FEA-40C6-87BC-908CFDCFFF42}" type="presOf" srcId="{B081A983-C771-4952-92BC-059E91DC3076}" destId="{1F9A2C17-04D9-48F2-8F26-658530D72FF7}" srcOrd="0" destOrd="0" presId="urn:microsoft.com/office/officeart/2005/8/layout/lProcess3"/>
    <dgm:cxn modelId="{3CD6852E-402C-41E7-9A20-4AC397A7292B}" type="presOf" srcId="{B5BF93AF-A823-47C8-B0FE-A1329F929589}" destId="{F8DCE22E-AAA7-4E03-BEC7-ADBE700C6D2F}" srcOrd="0" destOrd="0" presId="urn:microsoft.com/office/officeart/2005/8/layout/lProcess3"/>
    <dgm:cxn modelId="{A8178131-B25C-4D05-A1EC-7AB02B6A8D73}" type="presOf" srcId="{E568AFCC-72F6-42AF-BE6C-660C81FD844B}" destId="{823322D4-1675-4E85-AC04-DA8664FC7C5C}" srcOrd="0" destOrd="0" presId="urn:microsoft.com/office/officeart/2005/8/layout/lProcess3"/>
    <dgm:cxn modelId="{43017737-F5ED-43F5-A734-67CB31FB2AA0}" srcId="{B5BF93AF-A823-47C8-B0FE-A1329F929589}" destId="{B081A983-C771-4952-92BC-059E91DC3076}" srcOrd="2" destOrd="0" parTransId="{00833133-AC49-469B-B7EA-ABE9F4AF48D2}" sibTransId="{5A3A6BED-D506-4BFF-9ACC-739ABA87C90A}"/>
    <dgm:cxn modelId="{CAFBAE40-4389-40D9-AD19-F581DD8C48FD}" type="presOf" srcId="{FAE86558-5C05-4C20-99FC-456872E4D80C}" destId="{43AE8DCC-B1C5-4BDB-9C4C-EE18BA56A72A}" srcOrd="0" destOrd="0" presId="urn:microsoft.com/office/officeart/2005/8/layout/lProcess3"/>
    <dgm:cxn modelId="{6A25A964-829F-4741-BBFA-12A5AC15E1C9}" type="presOf" srcId="{F4AD1D76-358A-4EBD-8EBD-D57636610B1A}" destId="{C232EA1E-67C0-48E9-B95C-F0122030EFA1}" srcOrd="0" destOrd="0" presId="urn:microsoft.com/office/officeart/2005/8/layout/lProcess3"/>
    <dgm:cxn modelId="{9F4FDF65-A967-4C3D-88C0-C61443404EAF}" type="presOf" srcId="{39752A13-C939-44B9-A873-41F1EB482C13}" destId="{F781DD7E-22C5-4E22-811A-7751DCAD44A7}" srcOrd="0" destOrd="0" presId="urn:microsoft.com/office/officeart/2005/8/layout/lProcess3"/>
    <dgm:cxn modelId="{8C780F71-7258-4B42-9E22-5242DB0458F4}" srcId="{ED13199B-7CB0-4D01-92D3-DC292A5878F9}" destId="{3E8F1682-F4EC-4342-881E-D88A7BC5ABAE}" srcOrd="3" destOrd="0" parTransId="{69B4B3B8-9637-4EBB-95BA-4287BCFA7F18}" sibTransId="{5C0C343A-6AD6-4032-9A11-80774F6047D8}"/>
    <dgm:cxn modelId="{E08D5057-9687-4CD4-A282-F30F108E35FC}" srcId="{1D460FB8-139E-4658-B188-E28FE1FBFF47}" destId="{ED13199B-7CB0-4D01-92D3-DC292A5878F9}" srcOrd="1" destOrd="0" parTransId="{593BA61F-08F0-4874-8D9E-F459BCC47A91}" sibTransId="{2D9F101E-CA7C-4003-80F4-4F81C55116BC}"/>
    <dgm:cxn modelId="{B8AF8789-E268-4AB3-AD3B-04AAB3069B72}" type="presOf" srcId="{6249F46C-D2A1-42B7-8540-C93031D3352E}" destId="{68ADAF6E-FAAE-4BD8-98F6-3C84F6DED920}" srcOrd="0" destOrd="0" presId="urn:microsoft.com/office/officeart/2005/8/layout/lProcess3"/>
    <dgm:cxn modelId="{ABDCAD89-C3C1-4D7D-BA34-7D326A65CA32}" srcId="{ED13199B-7CB0-4D01-92D3-DC292A5878F9}" destId="{39752A13-C939-44B9-A873-41F1EB482C13}" srcOrd="0" destOrd="0" parTransId="{DEBEBCE5-882A-4E08-8A53-C4262BBACB17}" sibTransId="{D654E1E8-1B68-48DB-9C77-4CFC223CCFE7}"/>
    <dgm:cxn modelId="{ACAF26CB-75C5-4550-8B2B-561BAFEE84A5}" type="presOf" srcId="{CFEC3719-93E2-43FD-ACB8-ECB36373A206}" destId="{D867449A-8A01-4416-AFE4-1AAC9300C9F4}" srcOrd="0" destOrd="0" presId="urn:microsoft.com/office/officeart/2005/8/layout/lProcess3"/>
    <dgm:cxn modelId="{6EFBB2D8-0E7B-40F0-9E6D-18A72F9AFC95}" srcId="{ED13199B-7CB0-4D01-92D3-DC292A5878F9}" destId="{E568AFCC-72F6-42AF-BE6C-660C81FD844B}" srcOrd="1" destOrd="0" parTransId="{1C7D7B74-95B6-4D30-B30B-AF9C3D305DDF}" sibTransId="{7F43BB2F-792D-4FDE-8197-576968673734}"/>
    <dgm:cxn modelId="{45B2BAE0-59AA-4BAF-8EBE-801139E0BFA6}" srcId="{B5BF93AF-A823-47C8-B0FE-A1329F929589}" destId="{CFEC3719-93E2-43FD-ACB8-ECB36373A206}" srcOrd="3" destOrd="0" parTransId="{80AA4996-CA21-4CC6-9F39-EC5B7AD375A4}" sibTransId="{27EE3F5B-F183-409F-9DA6-A4B18C146B00}"/>
    <dgm:cxn modelId="{3E4251EA-3A48-40F9-B8B6-B7021A9C9591}" srcId="{B5BF93AF-A823-47C8-B0FE-A1329F929589}" destId="{F4AD1D76-358A-4EBD-8EBD-D57636610B1A}" srcOrd="1" destOrd="0" parTransId="{FE8A603A-DAA7-4715-AEF0-A9B6BF05F29B}" sibTransId="{EB65654E-B635-46F8-AA6C-A064C7258F44}"/>
    <dgm:cxn modelId="{5ED629F6-4616-462E-BC50-C0DE42D6992D}" type="presOf" srcId="{ED13199B-7CB0-4D01-92D3-DC292A5878F9}" destId="{35ED0255-6235-4D9E-A49D-5DBC2DF6CBDE}" srcOrd="0" destOrd="0" presId="urn:microsoft.com/office/officeart/2005/8/layout/lProcess3"/>
    <dgm:cxn modelId="{8417A4CD-1FCA-4139-80DA-2E8A0D172F18}" type="presParOf" srcId="{89242E19-16FC-4F05-A728-A21677E86908}" destId="{338C6DFE-BC83-4BFB-BA7E-E51459144CE3}" srcOrd="0" destOrd="0" presId="urn:microsoft.com/office/officeart/2005/8/layout/lProcess3"/>
    <dgm:cxn modelId="{85CA48EA-12E5-45C1-A712-6D6ED1FBA77E}" type="presParOf" srcId="{338C6DFE-BC83-4BFB-BA7E-E51459144CE3}" destId="{F8DCE22E-AAA7-4E03-BEC7-ADBE700C6D2F}" srcOrd="0" destOrd="0" presId="urn:microsoft.com/office/officeart/2005/8/layout/lProcess3"/>
    <dgm:cxn modelId="{B0137D3C-F717-4AA0-A745-AAB0EE3D61BC}" type="presParOf" srcId="{338C6DFE-BC83-4BFB-BA7E-E51459144CE3}" destId="{B3AE1A3B-179A-4562-BF60-E0608F67119C}" srcOrd="1" destOrd="0" presId="urn:microsoft.com/office/officeart/2005/8/layout/lProcess3"/>
    <dgm:cxn modelId="{382D5E6A-34A3-4B57-8B06-9E26512A5195}" type="presParOf" srcId="{338C6DFE-BC83-4BFB-BA7E-E51459144CE3}" destId="{43AE8DCC-B1C5-4BDB-9C4C-EE18BA56A72A}" srcOrd="2" destOrd="0" presId="urn:microsoft.com/office/officeart/2005/8/layout/lProcess3"/>
    <dgm:cxn modelId="{A9E82DE2-6D69-45FD-BF1F-F9534609BA3C}" type="presParOf" srcId="{338C6DFE-BC83-4BFB-BA7E-E51459144CE3}" destId="{E4C799C5-648D-493D-BC7E-C5A23549870E}" srcOrd="3" destOrd="0" presId="urn:microsoft.com/office/officeart/2005/8/layout/lProcess3"/>
    <dgm:cxn modelId="{D9CCC466-F73B-4B18-9FE6-9DD28F97E670}" type="presParOf" srcId="{338C6DFE-BC83-4BFB-BA7E-E51459144CE3}" destId="{C232EA1E-67C0-48E9-B95C-F0122030EFA1}" srcOrd="4" destOrd="0" presId="urn:microsoft.com/office/officeart/2005/8/layout/lProcess3"/>
    <dgm:cxn modelId="{68FA0E3D-A298-4C18-9A33-A0CA6E6BAB08}" type="presParOf" srcId="{338C6DFE-BC83-4BFB-BA7E-E51459144CE3}" destId="{F7EA002F-5861-404F-9232-32587301ECD3}" srcOrd="5" destOrd="0" presId="urn:microsoft.com/office/officeart/2005/8/layout/lProcess3"/>
    <dgm:cxn modelId="{A2A71CA0-0A46-4E71-9C06-8A79C48342FA}" type="presParOf" srcId="{338C6DFE-BC83-4BFB-BA7E-E51459144CE3}" destId="{1F9A2C17-04D9-48F2-8F26-658530D72FF7}" srcOrd="6" destOrd="0" presId="urn:microsoft.com/office/officeart/2005/8/layout/lProcess3"/>
    <dgm:cxn modelId="{EAE7BAD1-6114-462C-9A3E-3E6BB918FB97}" type="presParOf" srcId="{338C6DFE-BC83-4BFB-BA7E-E51459144CE3}" destId="{29654D23-7A1F-458E-B527-EE9C4E989498}" srcOrd="7" destOrd="0" presId="urn:microsoft.com/office/officeart/2005/8/layout/lProcess3"/>
    <dgm:cxn modelId="{059314DD-9280-43B0-9EF7-E493C7F36B2E}" type="presParOf" srcId="{338C6DFE-BC83-4BFB-BA7E-E51459144CE3}" destId="{D867449A-8A01-4416-AFE4-1AAC9300C9F4}" srcOrd="8" destOrd="0" presId="urn:microsoft.com/office/officeart/2005/8/layout/lProcess3"/>
    <dgm:cxn modelId="{E58B0FCE-7BCC-41F9-8271-F868CBC73B3E}" type="presParOf" srcId="{89242E19-16FC-4F05-A728-A21677E86908}" destId="{E63299E8-4F10-4066-B220-89E41A49AFA9}" srcOrd="1" destOrd="0" presId="urn:microsoft.com/office/officeart/2005/8/layout/lProcess3"/>
    <dgm:cxn modelId="{F5299E27-F4BD-4245-B089-4DA48F775740}" type="presParOf" srcId="{89242E19-16FC-4F05-A728-A21677E86908}" destId="{DED83BD1-FC89-4686-8868-1FF6DF8957B1}" srcOrd="2" destOrd="0" presId="urn:microsoft.com/office/officeart/2005/8/layout/lProcess3"/>
    <dgm:cxn modelId="{0F179BA9-8D69-4B24-8FDF-149F824F8FFE}" type="presParOf" srcId="{DED83BD1-FC89-4686-8868-1FF6DF8957B1}" destId="{35ED0255-6235-4D9E-A49D-5DBC2DF6CBDE}" srcOrd="0" destOrd="0" presId="urn:microsoft.com/office/officeart/2005/8/layout/lProcess3"/>
    <dgm:cxn modelId="{0CE7E3CC-824A-4748-98EA-5593F42E5EE7}" type="presParOf" srcId="{DED83BD1-FC89-4686-8868-1FF6DF8957B1}" destId="{DD613146-8357-4D8E-B7A6-E705AEA7EC33}" srcOrd="1" destOrd="0" presId="urn:microsoft.com/office/officeart/2005/8/layout/lProcess3"/>
    <dgm:cxn modelId="{A0DC9A36-D1B0-4091-8F05-0F34C62CADA3}" type="presParOf" srcId="{DED83BD1-FC89-4686-8868-1FF6DF8957B1}" destId="{F781DD7E-22C5-4E22-811A-7751DCAD44A7}" srcOrd="2" destOrd="0" presId="urn:microsoft.com/office/officeart/2005/8/layout/lProcess3"/>
    <dgm:cxn modelId="{671E9FD9-FE9A-4DB7-AEF7-77DFF686BB2B}" type="presParOf" srcId="{DED83BD1-FC89-4686-8868-1FF6DF8957B1}" destId="{07FA6263-F2A2-4A98-A260-3D03B4A401C1}" srcOrd="3" destOrd="0" presId="urn:microsoft.com/office/officeart/2005/8/layout/lProcess3"/>
    <dgm:cxn modelId="{63B24EBD-095C-4A95-B3E5-26327579903F}" type="presParOf" srcId="{DED83BD1-FC89-4686-8868-1FF6DF8957B1}" destId="{823322D4-1675-4E85-AC04-DA8664FC7C5C}" srcOrd="4" destOrd="0" presId="urn:microsoft.com/office/officeart/2005/8/layout/lProcess3"/>
    <dgm:cxn modelId="{ABE7BAE5-23CC-4BAC-88AA-53945D9F4E47}" type="presParOf" srcId="{DED83BD1-FC89-4686-8868-1FF6DF8957B1}" destId="{0175B6D0-A93C-4FE7-93E5-1A54AB6C7FAA}" srcOrd="5" destOrd="0" presId="urn:microsoft.com/office/officeart/2005/8/layout/lProcess3"/>
    <dgm:cxn modelId="{52645536-1078-4306-AAB0-42DEDC75E9AE}" type="presParOf" srcId="{DED83BD1-FC89-4686-8868-1FF6DF8957B1}" destId="{68ADAF6E-FAAE-4BD8-98F6-3C84F6DED920}" srcOrd="6" destOrd="0" presId="urn:microsoft.com/office/officeart/2005/8/layout/lProcess3"/>
    <dgm:cxn modelId="{C801B1E4-EF94-47FA-B035-1D59CA343C57}" type="presParOf" srcId="{DED83BD1-FC89-4686-8868-1FF6DF8957B1}" destId="{5F65DF80-02C5-4565-923E-556798A74618}" srcOrd="7" destOrd="0" presId="urn:microsoft.com/office/officeart/2005/8/layout/lProcess3"/>
    <dgm:cxn modelId="{197F415D-F9E4-4089-AC83-8A87E4E2F5F5}" type="presParOf" srcId="{DED83BD1-FC89-4686-8868-1FF6DF8957B1}" destId="{ECA68099-081B-4898-A7DD-25C70E6F2C5B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>
        <a:solidFill>
          <a:srgbClr val="D7010E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结果输出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数据处理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578339E0-E880-4390-9195-23AE4D9A616A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数据输入</a:t>
          </a:r>
        </a:p>
      </dgm:t>
    </dgm:pt>
    <dgm:pt modelId="{5BB0D899-62C9-468E-80F2-21E9870DF077}" type="par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BE9E8491-E091-4356-BE62-1AE3BA7782B7}" type="sib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系统架构</a:t>
          </a:r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4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76F1BF98-DE13-40AB-B37C-D325388E9FD6}" type="pres">
      <dgm:prSet presAssocID="{578339E0-E880-4390-9195-23AE4D9A616A}" presName="parTxOnly" presStyleLbl="node1" presStyleIdx="1" presStyleCnt="4">
        <dgm:presLayoutVars>
          <dgm:bulletEnabled val="1"/>
        </dgm:presLayoutVars>
      </dgm:prSet>
      <dgm:spPr/>
    </dgm:pt>
    <dgm:pt modelId="{FD59FCE6-E9FA-4BBE-B852-DB97B8AD6A51}" type="pres">
      <dgm:prSet presAssocID="{BE9E8491-E091-4356-BE62-1AE3BA7782B7}" presName="parSpace" presStyleCnt="0"/>
      <dgm:spPr/>
    </dgm:pt>
    <dgm:pt modelId="{89F24955-30C6-437D-88B4-24488E4ED1A5}" type="pres">
      <dgm:prSet presAssocID="{AF4D3213-78E4-40E1-AF45-0A22CAE9E1DB}" presName="parTxOnly" presStyleLbl="node1" presStyleIdx="2" presStyleCnt="4" custLinFactX="61501" custLinFactNeighborX="100000" custLinFactNeighborY="5489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3" presStyleCnt="4" custLinFactX="-54957" custLinFactNeighborX="-100000" custLinFactNeighborY="-5489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3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DC2702AE-82E1-4C30-8D98-B6D7BA0A349C}" srcId="{164B65D5-9BCD-49A9-BA4D-462D3A00E3C3}" destId="{578339E0-E880-4390-9195-23AE4D9A616A}" srcOrd="1" destOrd="0" parTransId="{5BB0D899-62C9-468E-80F2-21E9870DF077}" sibTransId="{BE9E8491-E091-4356-BE62-1AE3BA7782B7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24B1F7C2-69DC-4443-886F-FB428335AF72}" type="presOf" srcId="{578339E0-E880-4390-9195-23AE4D9A616A}" destId="{76F1BF98-DE13-40AB-B37C-D325388E9FD6}" srcOrd="0" destOrd="0" presId="urn:microsoft.com/office/officeart/2005/8/layout/hChevron3"/>
    <dgm:cxn modelId="{524D91C6-A293-4395-8884-4BEF04350C2C}" srcId="{164B65D5-9BCD-49A9-BA4D-462D3A00E3C3}" destId="{AF4D3213-78E4-40E1-AF45-0A22CAE9E1DB}" srcOrd="2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4CBF23D0-5C14-4849-B9E3-7C96220182FE}" type="presParOf" srcId="{D316BE33-BB7C-46B4-97BE-3D0179ADCCAC}" destId="{76F1BF98-DE13-40AB-B37C-D325388E9FD6}" srcOrd="2" destOrd="0" presId="urn:microsoft.com/office/officeart/2005/8/layout/hChevron3"/>
    <dgm:cxn modelId="{1B5B30F3-424A-4F11-B9F3-636AF9A2860D}" type="presParOf" srcId="{D316BE33-BB7C-46B4-97BE-3D0179ADCCAC}" destId="{FD59FCE6-E9FA-4BBE-B852-DB97B8AD6A51}" srcOrd="3" destOrd="0" presId="urn:microsoft.com/office/officeart/2005/8/layout/hChevron3"/>
    <dgm:cxn modelId="{FE547B89-DAC6-4566-A6BE-7ADA82D7CB3A}" type="presParOf" srcId="{D316BE33-BB7C-46B4-97BE-3D0179ADCCAC}" destId="{89F24955-30C6-437D-88B4-24488E4ED1A5}" srcOrd="4" destOrd="0" presId="urn:microsoft.com/office/officeart/2005/8/layout/hChevron3"/>
    <dgm:cxn modelId="{DFD8B6B9-98A6-47D4-B6BD-6BEE2C93C95A}" type="presParOf" srcId="{D316BE33-BB7C-46B4-97BE-3D0179ADCCAC}" destId="{107590B6-AFFC-4235-91CE-9CF368ECF1EB}" srcOrd="5" destOrd="0" presId="urn:microsoft.com/office/officeart/2005/8/layout/hChevron3"/>
    <dgm:cxn modelId="{E6A2D607-7886-4B94-97C2-B75AFE21D6CC}" type="presParOf" srcId="{D316BE33-BB7C-46B4-97BE-3D0179ADCCAC}" destId="{2F6F594C-F515-4BFA-9549-A23CF46500D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>
        <a:solidFill>
          <a:srgbClr val="D7010E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结果输出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数据处理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578339E0-E880-4390-9195-23AE4D9A616A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数据输入</a:t>
          </a:r>
        </a:p>
      </dgm:t>
    </dgm:pt>
    <dgm:pt modelId="{5BB0D899-62C9-468E-80F2-21E9870DF077}" type="par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BE9E8491-E091-4356-BE62-1AE3BA7782B7}" type="sib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系统架构</a:t>
          </a:r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4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76F1BF98-DE13-40AB-B37C-D325388E9FD6}" type="pres">
      <dgm:prSet presAssocID="{578339E0-E880-4390-9195-23AE4D9A616A}" presName="parTxOnly" presStyleLbl="node1" presStyleIdx="1" presStyleCnt="4">
        <dgm:presLayoutVars>
          <dgm:bulletEnabled val="1"/>
        </dgm:presLayoutVars>
      </dgm:prSet>
      <dgm:spPr/>
    </dgm:pt>
    <dgm:pt modelId="{FD59FCE6-E9FA-4BBE-B852-DB97B8AD6A51}" type="pres">
      <dgm:prSet presAssocID="{BE9E8491-E091-4356-BE62-1AE3BA7782B7}" presName="parSpace" presStyleCnt="0"/>
      <dgm:spPr/>
    </dgm:pt>
    <dgm:pt modelId="{89F24955-30C6-437D-88B4-24488E4ED1A5}" type="pres">
      <dgm:prSet presAssocID="{AF4D3213-78E4-40E1-AF45-0A22CAE9E1DB}" presName="parTxOnly" presStyleLbl="node1" presStyleIdx="2" presStyleCnt="4" custLinFactX="61501" custLinFactNeighborX="100000" custLinFactNeighborY="5489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3" presStyleCnt="4" custLinFactX="-54957" custLinFactNeighborX="-100000" custLinFactNeighborY="-5489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3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DC2702AE-82E1-4C30-8D98-B6D7BA0A349C}" srcId="{164B65D5-9BCD-49A9-BA4D-462D3A00E3C3}" destId="{578339E0-E880-4390-9195-23AE4D9A616A}" srcOrd="1" destOrd="0" parTransId="{5BB0D899-62C9-468E-80F2-21E9870DF077}" sibTransId="{BE9E8491-E091-4356-BE62-1AE3BA7782B7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24B1F7C2-69DC-4443-886F-FB428335AF72}" type="presOf" srcId="{578339E0-E880-4390-9195-23AE4D9A616A}" destId="{76F1BF98-DE13-40AB-B37C-D325388E9FD6}" srcOrd="0" destOrd="0" presId="urn:microsoft.com/office/officeart/2005/8/layout/hChevron3"/>
    <dgm:cxn modelId="{524D91C6-A293-4395-8884-4BEF04350C2C}" srcId="{164B65D5-9BCD-49A9-BA4D-462D3A00E3C3}" destId="{AF4D3213-78E4-40E1-AF45-0A22CAE9E1DB}" srcOrd="2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4CBF23D0-5C14-4849-B9E3-7C96220182FE}" type="presParOf" srcId="{D316BE33-BB7C-46B4-97BE-3D0179ADCCAC}" destId="{76F1BF98-DE13-40AB-B37C-D325388E9FD6}" srcOrd="2" destOrd="0" presId="urn:microsoft.com/office/officeart/2005/8/layout/hChevron3"/>
    <dgm:cxn modelId="{1B5B30F3-424A-4F11-B9F3-636AF9A2860D}" type="presParOf" srcId="{D316BE33-BB7C-46B4-97BE-3D0179ADCCAC}" destId="{FD59FCE6-E9FA-4BBE-B852-DB97B8AD6A51}" srcOrd="3" destOrd="0" presId="urn:microsoft.com/office/officeart/2005/8/layout/hChevron3"/>
    <dgm:cxn modelId="{FE547B89-DAC6-4566-A6BE-7ADA82D7CB3A}" type="presParOf" srcId="{D316BE33-BB7C-46B4-97BE-3D0179ADCCAC}" destId="{89F24955-30C6-437D-88B4-24488E4ED1A5}" srcOrd="4" destOrd="0" presId="urn:microsoft.com/office/officeart/2005/8/layout/hChevron3"/>
    <dgm:cxn modelId="{DFD8B6B9-98A6-47D4-B6BD-6BEE2C93C95A}" type="presParOf" srcId="{D316BE33-BB7C-46B4-97BE-3D0179ADCCAC}" destId="{107590B6-AFFC-4235-91CE-9CF368ECF1EB}" srcOrd="5" destOrd="0" presId="urn:microsoft.com/office/officeart/2005/8/layout/hChevron3"/>
    <dgm:cxn modelId="{E6A2D607-7886-4B94-97C2-B75AFE21D6CC}" type="presParOf" srcId="{D316BE33-BB7C-46B4-97BE-3D0179ADCCAC}" destId="{2F6F594C-F515-4BFA-9549-A23CF46500D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>
        <a:solidFill>
          <a:srgbClr val="D7010E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结果输出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数据处理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578339E0-E880-4390-9195-23AE4D9A616A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数据输入</a:t>
          </a:r>
        </a:p>
      </dgm:t>
    </dgm:pt>
    <dgm:pt modelId="{5BB0D899-62C9-468E-80F2-21E9870DF077}" type="par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BE9E8491-E091-4356-BE62-1AE3BA7782B7}" type="sib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系统架构</a:t>
          </a:r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4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76F1BF98-DE13-40AB-B37C-D325388E9FD6}" type="pres">
      <dgm:prSet presAssocID="{578339E0-E880-4390-9195-23AE4D9A616A}" presName="parTxOnly" presStyleLbl="node1" presStyleIdx="1" presStyleCnt="4">
        <dgm:presLayoutVars>
          <dgm:bulletEnabled val="1"/>
        </dgm:presLayoutVars>
      </dgm:prSet>
      <dgm:spPr/>
    </dgm:pt>
    <dgm:pt modelId="{FD59FCE6-E9FA-4BBE-B852-DB97B8AD6A51}" type="pres">
      <dgm:prSet presAssocID="{BE9E8491-E091-4356-BE62-1AE3BA7782B7}" presName="parSpace" presStyleCnt="0"/>
      <dgm:spPr/>
    </dgm:pt>
    <dgm:pt modelId="{89F24955-30C6-437D-88B4-24488E4ED1A5}" type="pres">
      <dgm:prSet presAssocID="{AF4D3213-78E4-40E1-AF45-0A22CAE9E1DB}" presName="parTxOnly" presStyleLbl="node1" presStyleIdx="2" presStyleCnt="4" custLinFactX="61501" custLinFactNeighborX="100000" custLinFactNeighborY="5489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3" presStyleCnt="4" custLinFactX="-54957" custLinFactNeighborX="-100000" custLinFactNeighborY="-5489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3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DC2702AE-82E1-4C30-8D98-B6D7BA0A349C}" srcId="{164B65D5-9BCD-49A9-BA4D-462D3A00E3C3}" destId="{578339E0-E880-4390-9195-23AE4D9A616A}" srcOrd="1" destOrd="0" parTransId="{5BB0D899-62C9-468E-80F2-21E9870DF077}" sibTransId="{BE9E8491-E091-4356-BE62-1AE3BA7782B7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24B1F7C2-69DC-4443-886F-FB428335AF72}" type="presOf" srcId="{578339E0-E880-4390-9195-23AE4D9A616A}" destId="{76F1BF98-DE13-40AB-B37C-D325388E9FD6}" srcOrd="0" destOrd="0" presId="urn:microsoft.com/office/officeart/2005/8/layout/hChevron3"/>
    <dgm:cxn modelId="{524D91C6-A293-4395-8884-4BEF04350C2C}" srcId="{164B65D5-9BCD-49A9-BA4D-462D3A00E3C3}" destId="{AF4D3213-78E4-40E1-AF45-0A22CAE9E1DB}" srcOrd="2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4CBF23D0-5C14-4849-B9E3-7C96220182FE}" type="presParOf" srcId="{D316BE33-BB7C-46B4-97BE-3D0179ADCCAC}" destId="{76F1BF98-DE13-40AB-B37C-D325388E9FD6}" srcOrd="2" destOrd="0" presId="urn:microsoft.com/office/officeart/2005/8/layout/hChevron3"/>
    <dgm:cxn modelId="{1B5B30F3-424A-4F11-B9F3-636AF9A2860D}" type="presParOf" srcId="{D316BE33-BB7C-46B4-97BE-3D0179ADCCAC}" destId="{FD59FCE6-E9FA-4BBE-B852-DB97B8AD6A51}" srcOrd="3" destOrd="0" presId="urn:microsoft.com/office/officeart/2005/8/layout/hChevron3"/>
    <dgm:cxn modelId="{FE547B89-DAC6-4566-A6BE-7ADA82D7CB3A}" type="presParOf" srcId="{D316BE33-BB7C-46B4-97BE-3D0179ADCCAC}" destId="{89F24955-30C6-437D-88B4-24488E4ED1A5}" srcOrd="4" destOrd="0" presId="urn:microsoft.com/office/officeart/2005/8/layout/hChevron3"/>
    <dgm:cxn modelId="{DFD8B6B9-98A6-47D4-B6BD-6BEE2C93C95A}" type="presParOf" srcId="{D316BE33-BB7C-46B4-97BE-3D0179ADCCAC}" destId="{107590B6-AFFC-4235-91CE-9CF368ECF1EB}" srcOrd="5" destOrd="0" presId="urn:microsoft.com/office/officeart/2005/8/layout/hChevron3"/>
    <dgm:cxn modelId="{E6A2D607-7886-4B94-97C2-B75AFE21D6CC}" type="presParOf" srcId="{D316BE33-BB7C-46B4-97BE-3D0179ADCCAC}" destId="{2F6F594C-F515-4BFA-9549-A23CF46500D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>
        <a:solidFill>
          <a:srgbClr val="D7010E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结果输出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数据处理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578339E0-E880-4390-9195-23AE4D9A616A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数据输入</a:t>
          </a:r>
        </a:p>
      </dgm:t>
    </dgm:pt>
    <dgm:pt modelId="{5BB0D899-62C9-468E-80F2-21E9870DF077}" type="par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BE9E8491-E091-4356-BE62-1AE3BA7782B7}" type="sib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系统架构</a:t>
          </a:r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4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76F1BF98-DE13-40AB-B37C-D325388E9FD6}" type="pres">
      <dgm:prSet presAssocID="{578339E0-E880-4390-9195-23AE4D9A616A}" presName="parTxOnly" presStyleLbl="node1" presStyleIdx="1" presStyleCnt="4">
        <dgm:presLayoutVars>
          <dgm:bulletEnabled val="1"/>
        </dgm:presLayoutVars>
      </dgm:prSet>
      <dgm:spPr/>
    </dgm:pt>
    <dgm:pt modelId="{FD59FCE6-E9FA-4BBE-B852-DB97B8AD6A51}" type="pres">
      <dgm:prSet presAssocID="{BE9E8491-E091-4356-BE62-1AE3BA7782B7}" presName="parSpace" presStyleCnt="0"/>
      <dgm:spPr/>
    </dgm:pt>
    <dgm:pt modelId="{89F24955-30C6-437D-88B4-24488E4ED1A5}" type="pres">
      <dgm:prSet presAssocID="{AF4D3213-78E4-40E1-AF45-0A22CAE9E1DB}" presName="parTxOnly" presStyleLbl="node1" presStyleIdx="2" presStyleCnt="4" custLinFactX="61501" custLinFactNeighborX="100000" custLinFactNeighborY="5489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3" presStyleCnt="4" custLinFactX="-54957" custLinFactNeighborX="-100000" custLinFactNeighborY="-5489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3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DC2702AE-82E1-4C30-8D98-B6D7BA0A349C}" srcId="{164B65D5-9BCD-49A9-BA4D-462D3A00E3C3}" destId="{578339E0-E880-4390-9195-23AE4D9A616A}" srcOrd="1" destOrd="0" parTransId="{5BB0D899-62C9-468E-80F2-21E9870DF077}" sibTransId="{BE9E8491-E091-4356-BE62-1AE3BA7782B7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24B1F7C2-69DC-4443-886F-FB428335AF72}" type="presOf" srcId="{578339E0-E880-4390-9195-23AE4D9A616A}" destId="{76F1BF98-DE13-40AB-B37C-D325388E9FD6}" srcOrd="0" destOrd="0" presId="urn:microsoft.com/office/officeart/2005/8/layout/hChevron3"/>
    <dgm:cxn modelId="{524D91C6-A293-4395-8884-4BEF04350C2C}" srcId="{164B65D5-9BCD-49A9-BA4D-462D3A00E3C3}" destId="{AF4D3213-78E4-40E1-AF45-0A22CAE9E1DB}" srcOrd="2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4CBF23D0-5C14-4849-B9E3-7C96220182FE}" type="presParOf" srcId="{D316BE33-BB7C-46B4-97BE-3D0179ADCCAC}" destId="{76F1BF98-DE13-40AB-B37C-D325388E9FD6}" srcOrd="2" destOrd="0" presId="urn:microsoft.com/office/officeart/2005/8/layout/hChevron3"/>
    <dgm:cxn modelId="{1B5B30F3-424A-4F11-B9F3-636AF9A2860D}" type="presParOf" srcId="{D316BE33-BB7C-46B4-97BE-3D0179ADCCAC}" destId="{FD59FCE6-E9FA-4BBE-B852-DB97B8AD6A51}" srcOrd="3" destOrd="0" presId="urn:microsoft.com/office/officeart/2005/8/layout/hChevron3"/>
    <dgm:cxn modelId="{FE547B89-DAC6-4566-A6BE-7ADA82D7CB3A}" type="presParOf" srcId="{D316BE33-BB7C-46B4-97BE-3D0179ADCCAC}" destId="{89F24955-30C6-437D-88B4-24488E4ED1A5}" srcOrd="4" destOrd="0" presId="urn:microsoft.com/office/officeart/2005/8/layout/hChevron3"/>
    <dgm:cxn modelId="{DFD8B6B9-98A6-47D4-B6BD-6BEE2C93C95A}" type="presParOf" srcId="{D316BE33-BB7C-46B4-97BE-3D0179ADCCAC}" destId="{107590B6-AFFC-4235-91CE-9CF368ECF1EB}" srcOrd="5" destOrd="0" presId="urn:microsoft.com/office/officeart/2005/8/layout/hChevron3"/>
    <dgm:cxn modelId="{E6A2D607-7886-4B94-97C2-B75AFE21D6CC}" type="presParOf" srcId="{D316BE33-BB7C-46B4-97BE-3D0179ADCCAC}" destId="{2F6F594C-F515-4BFA-9549-A23CF46500D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无地震情况</a:t>
          </a:r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801D79EC-0F28-4DC5-A464-252114CD44E3}">
      <dgm:prSet phldrT="[文本]"/>
      <dgm:spPr>
        <a:solidFill>
          <a:srgbClr val="F09293"/>
        </a:solidFill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地震情况</a:t>
          </a:r>
        </a:p>
      </dgm:t>
    </dgm:pt>
    <dgm:pt modelId="{8A665E1A-69B3-4799-B1D6-20D657CBCD30}" type="parTrans" cxnId="{7729FE03-40CD-4A87-ACAB-089FB83472E0}">
      <dgm:prSet/>
      <dgm:spPr/>
      <dgm:t>
        <a:bodyPr/>
        <a:lstStyle/>
        <a:p>
          <a:endParaRPr lang="zh-CN" altLang="en-US"/>
        </a:p>
      </dgm:t>
    </dgm:pt>
    <dgm:pt modelId="{C615153D-5996-42D7-AE58-D5BE93BA37AC}" type="sibTrans" cxnId="{7729FE03-40CD-4A87-ACAB-089FB83472E0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2" custLinFactX="-66230" custLinFactNeighborX="-100000">
        <dgm:presLayoutVars>
          <dgm:bulletEnabled val="1"/>
        </dgm:presLayoutVars>
      </dgm:prSet>
      <dgm:spPr/>
    </dgm:pt>
    <dgm:pt modelId="{5647D04F-9A52-4253-8D98-E902BFBC32E6}" type="pres">
      <dgm:prSet presAssocID="{47F9E600-5D14-469C-8F03-4B333BEC02C4}" presName="parSpace" presStyleCnt="0"/>
      <dgm:spPr/>
    </dgm:pt>
    <dgm:pt modelId="{F10963E4-9D91-4E1A-9812-0559D11BEB08}" type="pres">
      <dgm:prSet presAssocID="{801D79EC-0F28-4DC5-A464-252114CD44E3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7729FE03-40CD-4A87-ACAB-089FB83472E0}" srcId="{164B65D5-9BCD-49A9-BA4D-462D3A00E3C3}" destId="{801D79EC-0F28-4DC5-A464-252114CD44E3}" srcOrd="1" destOrd="0" parTransId="{8A665E1A-69B3-4799-B1D6-20D657CBCD30}" sibTransId="{C615153D-5996-42D7-AE58-D5BE93BA37AC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1927B5FB-BB0B-4553-9FD7-D2C0EC1EACA1}" type="presOf" srcId="{801D79EC-0F28-4DC5-A464-252114CD44E3}" destId="{F10963E4-9D91-4E1A-9812-0559D11BEB08}" srcOrd="0" destOrd="0" presId="urn:microsoft.com/office/officeart/2005/8/layout/hChevron3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3318A642-B137-49E1-BBE4-49C4BDECD0AB}" type="presParOf" srcId="{D316BE33-BB7C-46B4-97BE-3D0179ADCCAC}" destId="{5647D04F-9A52-4253-8D98-E902BFBC32E6}" srcOrd="1" destOrd="0" presId="urn:microsoft.com/office/officeart/2005/8/layout/hChevron3"/>
    <dgm:cxn modelId="{ABF25208-EF30-4612-95C2-7A2962CC263D}" type="presParOf" srcId="{D316BE33-BB7C-46B4-97BE-3D0179ADCCAC}" destId="{F10963E4-9D91-4E1A-9812-0559D11BEB08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/>
      <dgm:t>
        <a:bodyPr/>
        <a:lstStyle/>
        <a:p>
          <a:r>
            <a:rPr lang="zh-CN" altLang="en-US" b="0" dirty="0"/>
            <a:t>无地震情况</a:t>
          </a:r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801D79EC-0F28-4DC5-A464-252114CD44E3}">
      <dgm:prSet phldrT="[文本]"/>
      <dgm:spPr>
        <a:solidFill>
          <a:srgbClr val="D7010E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地震情况</a:t>
          </a:r>
        </a:p>
      </dgm:t>
    </dgm:pt>
    <dgm:pt modelId="{8A665E1A-69B3-4799-B1D6-20D657CBCD30}" type="parTrans" cxnId="{7729FE03-40CD-4A87-ACAB-089FB83472E0}">
      <dgm:prSet/>
      <dgm:spPr/>
      <dgm:t>
        <a:bodyPr/>
        <a:lstStyle/>
        <a:p>
          <a:endParaRPr lang="zh-CN" altLang="en-US"/>
        </a:p>
      </dgm:t>
    </dgm:pt>
    <dgm:pt modelId="{C615153D-5996-42D7-AE58-D5BE93BA37AC}" type="sibTrans" cxnId="{7729FE03-40CD-4A87-ACAB-089FB83472E0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2" custLinFactX="-66230" custLinFactNeighborX="-100000">
        <dgm:presLayoutVars>
          <dgm:bulletEnabled val="1"/>
        </dgm:presLayoutVars>
      </dgm:prSet>
      <dgm:spPr/>
    </dgm:pt>
    <dgm:pt modelId="{5647D04F-9A52-4253-8D98-E902BFBC32E6}" type="pres">
      <dgm:prSet presAssocID="{47F9E600-5D14-469C-8F03-4B333BEC02C4}" presName="parSpace" presStyleCnt="0"/>
      <dgm:spPr/>
    </dgm:pt>
    <dgm:pt modelId="{F10963E4-9D91-4E1A-9812-0559D11BEB08}" type="pres">
      <dgm:prSet presAssocID="{801D79EC-0F28-4DC5-A464-252114CD44E3}" presName="parTxOnly" presStyleLbl="node1" presStyleIdx="1" presStyleCnt="2" custLinFactNeighborX="1134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7729FE03-40CD-4A87-ACAB-089FB83472E0}" srcId="{164B65D5-9BCD-49A9-BA4D-462D3A00E3C3}" destId="{801D79EC-0F28-4DC5-A464-252114CD44E3}" srcOrd="1" destOrd="0" parTransId="{8A665E1A-69B3-4799-B1D6-20D657CBCD30}" sibTransId="{C615153D-5996-42D7-AE58-D5BE93BA37AC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1927B5FB-BB0B-4553-9FD7-D2C0EC1EACA1}" type="presOf" srcId="{801D79EC-0F28-4DC5-A464-252114CD44E3}" destId="{F10963E4-9D91-4E1A-9812-0559D11BEB08}" srcOrd="0" destOrd="0" presId="urn:microsoft.com/office/officeart/2005/8/layout/hChevron3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3318A642-B137-49E1-BBE4-49C4BDECD0AB}" type="presParOf" srcId="{D316BE33-BB7C-46B4-97BE-3D0179ADCCAC}" destId="{5647D04F-9A52-4253-8D98-E902BFBC32E6}" srcOrd="1" destOrd="0" presId="urn:microsoft.com/office/officeart/2005/8/layout/hChevron3"/>
    <dgm:cxn modelId="{ABF25208-EF30-4612-95C2-7A2962CC263D}" type="presParOf" srcId="{D316BE33-BB7C-46B4-97BE-3D0179ADCCAC}" destId="{F10963E4-9D91-4E1A-9812-0559D11BEB08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CF55396D-6B6F-448E-8657-9683F86E363D}" type="doc">
      <dgm:prSet loTypeId="urn:microsoft.com/office/officeart/2005/8/layout/hProcess9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4577FBE-CCBB-42AD-9CB2-E54DBB38C8B4}">
      <dgm:prSet/>
      <dgm:spPr>
        <a:solidFill>
          <a:srgbClr val="92D050"/>
        </a:solidFill>
      </dgm:spPr>
      <dgm:t>
        <a:bodyPr/>
        <a:lstStyle/>
        <a:p>
          <a:r>
            <a:rPr lang="zh-CN" dirty="0"/>
            <a:t>资料整理 </a:t>
          </a:r>
          <a:r>
            <a:rPr lang="en-US" dirty="0"/>
            <a:t>		 2</a:t>
          </a:r>
          <a:r>
            <a:rPr lang="zh-CN" dirty="0"/>
            <a:t>周</a:t>
          </a:r>
          <a:r>
            <a:rPr lang="en-US" dirty="0"/>
            <a:t>                                            </a:t>
          </a:r>
          <a:endParaRPr lang="zh-CN" dirty="0"/>
        </a:p>
      </dgm:t>
    </dgm:pt>
    <dgm:pt modelId="{DF3CC21E-7370-4A12-AED4-5FBFD0A36DE5}" type="parTrans" cxnId="{671D85D6-D6C9-484A-8FA3-6FCA056655EB}">
      <dgm:prSet/>
      <dgm:spPr/>
      <dgm:t>
        <a:bodyPr/>
        <a:lstStyle/>
        <a:p>
          <a:endParaRPr lang="zh-CN" altLang="en-US"/>
        </a:p>
      </dgm:t>
    </dgm:pt>
    <dgm:pt modelId="{7201FCEF-C5ED-4BDB-B5FF-1FC3B2194458}" type="sibTrans" cxnId="{671D85D6-D6C9-484A-8FA3-6FCA056655EB}">
      <dgm:prSet/>
      <dgm:spPr/>
      <dgm:t>
        <a:bodyPr/>
        <a:lstStyle/>
        <a:p>
          <a:endParaRPr lang="zh-CN" altLang="en-US"/>
        </a:p>
      </dgm:t>
    </dgm:pt>
    <dgm:pt modelId="{15304E49-F929-41E2-A6EA-8A7C886CFDD2}">
      <dgm:prSet/>
      <dgm:spPr>
        <a:solidFill>
          <a:srgbClr val="92D050"/>
        </a:solidFill>
      </dgm:spPr>
      <dgm:t>
        <a:bodyPr/>
        <a:lstStyle/>
        <a:p>
          <a:r>
            <a:rPr lang="zh-CN" dirty="0"/>
            <a:t>理论分析</a:t>
          </a:r>
          <a:r>
            <a:rPr lang="en-US" dirty="0"/>
            <a:t>  		 3</a:t>
          </a:r>
          <a:r>
            <a:rPr lang="zh-CN" dirty="0"/>
            <a:t>周</a:t>
          </a:r>
          <a:r>
            <a:rPr lang="en-US" dirty="0"/>
            <a:t>                                                </a:t>
          </a:r>
          <a:endParaRPr lang="zh-CN" dirty="0"/>
        </a:p>
      </dgm:t>
    </dgm:pt>
    <dgm:pt modelId="{FC95FA29-6BE1-41B0-BC2B-54A9762A7CFE}" type="parTrans" cxnId="{1C10E635-F3D8-4813-94FC-5C83302BCD27}">
      <dgm:prSet/>
      <dgm:spPr/>
      <dgm:t>
        <a:bodyPr/>
        <a:lstStyle/>
        <a:p>
          <a:endParaRPr lang="zh-CN" altLang="en-US"/>
        </a:p>
      </dgm:t>
    </dgm:pt>
    <dgm:pt modelId="{4A0F8C95-75C9-4F14-8033-BC2BC1F72867}" type="sibTrans" cxnId="{1C10E635-F3D8-4813-94FC-5C83302BCD27}">
      <dgm:prSet/>
      <dgm:spPr/>
      <dgm:t>
        <a:bodyPr/>
        <a:lstStyle/>
        <a:p>
          <a:endParaRPr lang="zh-CN" altLang="en-US"/>
        </a:p>
      </dgm:t>
    </dgm:pt>
    <dgm:pt modelId="{1E24D373-2335-4F17-857E-351D0CF461FB}">
      <dgm:prSet/>
      <dgm:spPr>
        <a:solidFill>
          <a:srgbClr val="92D050"/>
        </a:solidFill>
      </dgm:spPr>
      <dgm:t>
        <a:bodyPr/>
        <a:lstStyle/>
        <a:p>
          <a:r>
            <a:rPr lang="zh-CN" dirty="0"/>
            <a:t>算法分析</a:t>
          </a:r>
          <a:r>
            <a:rPr lang="en-US" dirty="0"/>
            <a:t>		 4</a:t>
          </a:r>
          <a:r>
            <a:rPr lang="zh-CN" dirty="0"/>
            <a:t>周</a:t>
          </a:r>
        </a:p>
      </dgm:t>
    </dgm:pt>
    <dgm:pt modelId="{E34F529F-441E-4A49-AE08-EF368680366A}" type="parTrans" cxnId="{C38BC735-E20B-4057-A3EC-7AB2635FE0B5}">
      <dgm:prSet/>
      <dgm:spPr/>
      <dgm:t>
        <a:bodyPr/>
        <a:lstStyle/>
        <a:p>
          <a:endParaRPr lang="zh-CN" altLang="en-US"/>
        </a:p>
      </dgm:t>
    </dgm:pt>
    <dgm:pt modelId="{2C8F2577-D90E-4A40-9837-10264F27D080}" type="sibTrans" cxnId="{C38BC735-E20B-4057-A3EC-7AB2635FE0B5}">
      <dgm:prSet/>
      <dgm:spPr/>
      <dgm:t>
        <a:bodyPr/>
        <a:lstStyle/>
        <a:p>
          <a:endParaRPr lang="zh-CN" altLang="en-US"/>
        </a:p>
      </dgm:t>
    </dgm:pt>
    <dgm:pt modelId="{DE28CA2E-4AFC-453F-AF2C-6ACC798F1CFC}">
      <dgm:prSet/>
      <dgm:spPr>
        <a:solidFill>
          <a:srgbClr val="92D050"/>
        </a:solidFill>
      </dgm:spPr>
      <dgm:t>
        <a:bodyPr/>
        <a:lstStyle/>
        <a:p>
          <a:r>
            <a:rPr lang="zh-CN" dirty="0"/>
            <a:t>实例计算</a:t>
          </a:r>
          <a:r>
            <a:rPr lang="en-US" dirty="0"/>
            <a:t>		 2</a:t>
          </a:r>
          <a:r>
            <a:rPr lang="zh-CN" dirty="0"/>
            <a:t>周</a:t>
          </a:r>
          <a:r>
            <a:rPr lang="en-US" dirty="0"/>
            <a:t>                                             </a:t>
          </a:r>
          <a:endParaRPr lang="zh-CN" dirty="0"/>
        </a:p>
      </dgm:t>
    </dgm:pt>
    <dgm:pt modelId="{84EEDC76-1AD4-42A9-A6A3-C996780D7922}" type="parTrans" cxnId="{494638A1-6B97-4040-B310-DA724B7EE4CB}">
      <dgm:prSet/>
      <dgm:spPr/>
      <dgm:t>
        <a:bodyPr/>
        <a:lstStyle/>
        <a:p>
          <a:endParaRPr lang="zh-CN" altLang="en-US"/>
        </a:p>
      </dgm:t>
    </dgm:pt>
    <dgm:pt modelId="{3E23B126-969B-4F28-902A-D12085ABF512}" type="sibTrans" cxnId="{494638A1-6B97-4040-B310-DA724B7EE4CB}">
      <dgm:prSet/>
      <dgm:spPr/>
      <dgm:t>
        <a:bodyPr/>
        <a:lstStyle/>
        <a:p>
          <a:endParaRPr lang="zh-CN" altLang="en-US"/>
        </a:p>
      </dgm:t>
    </dgm:pt>
    <dgm:pt modelId="{B3066F7A-5052-4083-9D0B-D31A81CBF84E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/>
            <a:t>毕设说明书</a:t>
          </a:r>
          <a:r>
            <a:rPr lang="en-US" dirty="0"/>
            <a:t>		 1</a:t>
          </a:r>
          <a:r>
            <a:rPr lang="zh-CN" dirty="0"/>
            <a:t>周 </a:t>
          </a:r>
        </a:p>
      </dgm:t>
    </dgm:pt>
    <dgm:pt modelId="{398DA7BB-87EC-4615-929F-9A30327638D2}" type="parTrans" cxnId="{71BC5392-95BA-4B48-AECC-7861A605C7E7}">
      <dgm:prSet/>
      <dgm:spPr/>
      <dgm:t>
        <a:bodyPr/>
        <a:lstStyle/>
        <a:p>
          <a:endParaRPr lang="zh-CN" altLang="en-US"/>
        </a:p>
      </dgm:t>
    </dgm:pt>
    <dgm:pt modelId="{5CF1D0B7-9476-4CE8-B87F-02EE340FE7E4}" type="sibTrans" cxnId="{71BC5392-95BA-4B48-AECC-7861A605C7E7}">
      <dgm:prSet/>
      <dgm:spPr/>
      <dgm:t>
        <a:bodyPr/>
        <a:lstStyle/>
        <a:p>
          <a:endParaRPr lang="zh-CN" altLang="en-US"/>
        </a:p>
      </dgm:t>
    </dgm:pt>
    <dgm:pt modelId="{C4EB6C76-DC82-4A01-8D06-B2C01D3112DA}">
      <dgm:prSet/>
      <dgm:spPr>
        <a:solidFill>
          <a:srgbClr val="92D050"/>
        </a:solidFill>
      </dgm:spPr>
      <dgm:t>
        <a:bodyPr/>
        <a:lstStyle/>
        <a:p>
          <a:r>
            <a:rPr lang="zh-CN" dirty="0"/>
            <a:t>架构及编程</a:t>
          </a:r>
          <a:r>
            <a:rPr lang="en-US" dirty="0"/>
            <a:t>		 5</a:t>
          </a:r>
          <a:r>
            <a:rPr lang="zh-CN" dirty="0"/>
            <a:t>周</a:t>
          </a:r>
          <a:r>
            <a:rPr lang="en-US" dirty="0"/>
            <a:t>                                                  </a:t>
          </a:r>
          <a:endParaRPr lang="zh-CN" dirty="0"/>
        </a:p>
      </dgm:t>
    </dgm:pt>
    <dgm:pt modelId="{E60056E3-921E-498A-A018-B2A3773E8583}" type="parTrans" cxnId="{112B1493-B0C3-4E97-BD81-87DF587898CB}">
      <dgm:prSet/>
      <dgm:spPr/>
      <dgm:t>
        <a:bodyPr/>
        <a:lstStyle/>
        <a:p>
          <a:endParaRPr lang="zh-CN" altLang="en-US"/>
        </a:p>
      </dgm:t>
    </dgm:pt>
    <dgm:pt modelId="{0F2ACEB6-BB98-407A-B09C-011489F9064B}" type="sibTrans" cxnId="{112B1493-B0C3-4E97-BD81-87DF587898CB}">
      <dgm:prSet/>
      <dgm:spPr/>
      <dgm:t>
        <a:bodyPr/>
        <a:lstStyle/>
        <a:p>
          <a:endParaRPr lang="zh-CN" altLang="en-US"/>
        </a:p>
      </dgm:t>
    </dgm:pt>
    <dgm:pt modelId="{FD9DE83F-CB93-4ED1-9547-A84D4AB2683B}" type="pres">
      <dgm:prSet presAssocID="{CF55396D-6B6F-448E-8657-9683F86E363D}" presName="CompostProcess" presStyleCnt="0">
        <dgm:presLayoutVars>
          <dgm:dir/>
          <dgm:resizeHandles val="exact"/>
        </dgm:presLayoutVars>
      </dgm:prSet>
      <dgm:spPr/>
    </dgm:pt>
    <dgm:pt modelId="{A3DBE67F-F3B7-4556-99D4-70DDB0809FAB}" type="pres">
      <dgm:prSet presAssocID="{CF55396D-6B6F-448E-8657-9683F86E363D}" presName="arrow" presStyleLbl="bgShp" presStyleIdx="0" presStyleCnt="1"/>
      <dgm:spPr/>
    </dgm:pt>
    <dgm:pt modelId="{F5C67A07-BADA-41E6-91C2-1F7A1A78867E}" type="pres">
      <dgm:prSet presAssocID="{CF55396D-6B6F-448E-8657-9683F86E363D}" presName="linearProcess" presStyleCnt="0"/>
      <dgm:spPr/>
    </dgm:pt>
    <dgm:pt modelId="{B4C5E64F-9793-4FF6-AB78-E922361AFC5A}" type="pres">
      <dgm:prSet presAssocID="{24577FBE-CCBB-42AD-9CB2-E54DBB38C8B4}" presName="textNode" presStyleLbl="node1" presStyleIdx="0" presStyleCnt="6">
        <dgm:presLayoutVars>
          <dgm:bulletEnabled val="1"/>
        </dgm:presLayoutVars>
      </dgm:prSet>
      <dgm:spPr/>
    </dgm:pt>
    <dgm:pt modelId="{54BFCE05-1776-4441-910F-DAD4893FEE5D}" type="pres">
      <dgm:prSet presAssocID="{7201FCEF-C5ED-4BDB-B5FF-1FC3B2194458}" presName="sibTrans" presStyleCnt="0"/>
      <dgm:spPr/>
    </dgm:pt>
    <dgm:pt modelId="{580F95DD-EFBC-4551-8BE4-6C93C9DCD023}" type="pres">
      <dgm:prSet presAssocID="{15304E49-F929-41E2-A6EA-8A7C886CFDD2}" presName="textNode" presStyleLbl="node1" presStyleIdx="1" presStyleCnt="6">
        <dgm:presLayoutVars>
          <dgm:bulletEnabled val="1"/>
        </dgm:presLayoutVars>
      </dgm:prSet>
      <dgm:spPr/>
    </dgm:pt>
    <dgm:pt modelId="{6C24AB53-EC1B-4BAB-83AA-86EDFC1CCD1E}" type="pres">
      <dgm:prSet presAssocID="{4A0F8C95-75C9-4F14-8033-BC2BC1F72867}" presName="sibTrans" presStyleCnt="0"/>
      <dgm:spPr/>
    </dgm:pt>
    <dgm:pt modelId="{9EB3C4AA-8711-48E3-AB03-0D95495BB47C}" type="pres">
      <dgm:prSet presAssocID="{1E24D373-2335-4F17-857E-351D0CF461FB}" presName="textNode" presStyleLbl="node1" presStyleIdx="2" presStyleCnt="6">
        <dgm:presLayoutVars>
          <dgm:bulletEnabled val="1"/>
        </dgm:presLayoutVars>
      </dgm:prSet>
      <dgm:spPr/>
    </dgm:pt>
    <dgm:pt modelId="{E732DC2C-9CC4-4773-AAD8-FD9F3FF07230}" type="pres">
      <dgm:prSet presAssocID="{2C8F2577-D90E-4A40-9837-10264F27D080}" presName="sibTrans" presStyleCnt="0"/>
      <dgm:spPr/>
    </dgm:pt>
    <dgm:pt modelId="{069C9506-4C16-4ABD-96C6-6AA6E0B7146F}" type="pres">
      <dgm:prSet presAssocID="{C4EB6C76-DC82-4A01-8D06-B2C01D3112DA}" presName="textNode" presStyleLbl="node1" presStyleIdx="3" presStyleCnt="6">
        <dgm:presLayoutVars>
          <dgm:bulletEnabled val="1"/>
        </dgm:presLayoutVars>
      </dgm:prSet>
      <dgm:spPr/>
    </dgm:pt>
    <dgm:pt modelId="{22D09902-2BA7-4B1A-BD30-717A6B52228A}" type="pres">
      <dgm:prSet presAssocID="{0F2ACEB6-BB98-407A-B09C-011489F9064B}" presName="sibTrans" presStyleCnt="0"/>
      <dgm:spPr/>
    </dgm:pt>
    <dgm:pt modelId="{418BBDB6-E825-4A41-B07D-5AFA9C49296E}" type="pres">
      <dgm:prSet presAssocID="{DE28CA2E-4AFC-453F-AF2C-6ACC798F1CFC}" presName="textNode" presStyleLbl="node1" presStyleIdx="4" presStyleCnt="6">
        <dgm:presLayoutVars>
          <dgm:bulletEnabled val="1"/>
        </dgm:presLayoutVars>
      </dgm:prSet>
      <dgm:spPr/>
    </dgm:pt>
    <dgm:pt modelId="{97E48FB5-A057-4F4B-9F75-8DC6F8D17DED}" type="pres">
      <dgm:prSet presAssocID="{3E23B126-969B-4F28-902A-D12085ABF512}" presName="sibTrans" presStyleCnt="0"/>
      <dgm:spPr/>
    </dgm:pt>
    <dgm:pt modelId="{D0C3B1AE-9A23-4078-AA21-99D6F353CF43}" type="pres">
      <dgm:prSet presAssocID="{B3066F7A-5052-4083-9D0B-D31A81CBF84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C1127201-1002-4122-AD10-067FAD10CF17}" type="presOf" srcId="{B3066F7A-5052-4083-9D0B-D31A81CBF84E}" destId="{D0C3B1AE-9A23-4078-AA21-99D6F353CF43}" srcOrd="0" destOrd="0" presId="urn:microsoft.com/office/officeart/2005/8/layout/hProcess9"/>
    <dgm:cxn modelId="{8EF3C51C-3D81-46BA-8A53-9845796FB298}" type="presOf" srcId="{1E24D373-2335-4F17-857E-351D0CF461FB}" destId="{9EB3C4AA-8711-48E3-AB03-0D95495BB47C}" srcOrd="0" destOrd="0" presId="urn:microsoft.com/office/officeart/2005/8/layout/hProcess9"/>
    <dgm:cxn modelId="{C38BC735-E20B-4057-A3EC-7AB2635FE0B5}" srcId="{CF55396D-6B6F-448E-8657-9683F86E363D}" destId="{1E24D373-2335-4F17-857E-351D0CF461FB}" srcOrd="2" destOrd="0" parTransId="{E34F529F-441E-4A49-AE08-EF368680366A}" sibTransId="{2C8F2577-D90E-4A40-9837-10264F27D080}"/>
    <dgm:cxn modelId="{1C10E635-F3D8-4813-94FC-5C83302BCD27}" srcId="{CF55396D-6B6F-448E-8657-9683F86E363D}" destId="{15304E49-F929-41E2-A6EA-8A7C886CFDD2}" srcOrd="1" destOrd="0" parTransId="{FC95FA29-6BE1-41B0-BC2B-54A9762A7CFE}" sibTransId="{4A0F8C95-75C9-4F14-8033-BC2BC1F72867}"/>
    <dgm:cxn modelId="{1E33536B-6C8B-4F87-845D-63304880FFAB}" type="presOf" srcId="{DE28CA2E-4AFC-453F-AF2C-6ACC798F1CFC}" destId="{418BBDB6-E825-4A41-B07D-5AFA9C49296E}" srcOrd="0" destOrd="0" presId="urn:microsoft.com/office/officeart/2005/8/layout/hProcess9"/>
    <dgm:cxn modelId="{9CF4C97D-32AD-422D-B074-5AFBC65B1E78}" type="presOf" srcId="{C4EB6C76-DC82-4A01-8D06-B2C01D3112DA}" destId="{069C9506-4C16-4ABD-96C6-6AA6E0B7146F}" srcOrd="0" destOrd="0" presId="urn:microsoft.com/office/officeart/2005/8/layout/hProcess9"/>
    <dgm:cxn modelId="{DBA59B87-E46F-4103-8764-D5FBBC56C66C}" type="presOf" srcId="{15304E49-F929-41E2-A6EA-8A7C886CFDD2}" destId="{580F95DD-EFBC-4551-8BE4-6C93C9DCD023}" srcOrd="0" destOrd="0" presId="urn:microsoft.com/office/officeart/2005/8/layout/hProcess9"/>
    <dgm:cxn modelId="{71BC5392-95BA-4B48-AECC-7861A605C7E7}" srcId="{CF55396D-6B6F-448E-8657-9683F86E363D}" destId="{B3066F7A-5052-4083-9D0B-D31A81CBF84E}" srcOrd="5" destOrd="0" parTransId="{398DA7BB-87EC-4615-929F-9A30327638D2}" sibTransId="{5CF1D0B7-9476-4CE8-B87F-02EE340FE7E4}"/>
    <dgm:cxn modelId="{112B1493-B0C3-4E97-BD81-87DF587898CB}" srcId="{CF55396D-6B6F-448E-8657-9683F86E363D}" destId="{C4EB6C76-DC82-4A01-8D06-B2C01D3112DA}" srcOrd="3" destOrd="0" parTransId="{E60056E3-921E-498A-A018-B2A3773E8583}" sibTransId="{0F2ACEB6-BB98-407A-B09C-011489F9064B}"/>
    <dgm:cxn modelId="{494638A1-6B97-4040-B310-DA724B7EE4CB}" srcId="{CF55396D-6B6F-448E-8657-9683F86E363D}" destId="{DE28CA2E-4AFC-453F-AF2C-6ACC798F1CFC}" srcOrd="4" destOrd="0" parTransId="{84EEDC76-1AD4-42A9-A6A3-C996780D7922}" sibTransId="{3E23B126-969B-4F28-902A-D12085ABF512}"/>
    <dgm:cxn modelId="{B295DBD3-F326-4A88-88D0-8FF63026A895}" type="presOf" srcId="{CF55396D-6B6F-448E-8657-9683F86E363D}" destId="{FD9DE83F-CB93-4ED1-9547-A84D4AB2683B}" srcOrd="0" destOrd="0" presId="urn:microsoft.com/office/officeart/2005/8/layout/hProcess9"/>
    <dgm:cxn modelId="{671D85D6-D6C9-484A-8FA3-6FCA056655EB}" srcId="{CF55396D-6B6F-448E-8657-9683F86E363D}" destId="{24577FBE-CCBB-42AD-9CB2-E54DBB38C8B4}" srcOrd="0" destOrd="0" parTransId="{DF3CC21E-7370-4A12-AED4-5FBFD0A36DE5}" sibTransId="{7201FCEF-C5ED-4BDB-B5FF-1FC3B2194458}"/>
    <dgm:cxn modelId="{FFFAAAD7-7D63-4E58-B0C8-B03EACEE8383}" type="presOf" srcId="{24577FBE-CCBB-42AD-9CB2-E54DBB38C8B4}" destId="{B4C5E64F-9793-4FF6-AB78-E922361AFC5A}" srcOrd="0" destOrd="0" presId="urn:microsoft.com/office/officeart/2005/8/layout/hProcess9"/>
    <dgm:cxn modelId="{4BBC7853-624C-47FD-922D-ED3B65985876}" type="presParOf" srcId="{FD9DE83F-CB93-4ED1-9547-A84D4AB2683B}" destId="{A3DBE67F-F3B7-4556-99D4-70DDB0809FAB}" srcOrd="0" destOrd="0" presId="urn:microsoft.com/office/officeart/2005/8/layout/hProcess9"/>
    <dgm:cxn modelId="{DCD3DC94-B4C8-42E3-8003-0ECDD1E5CE37}" type="presParOf" srcId="{FD9DE83F-CB93-4ED1-9547-A84D4AB2683B}" destId="{F5C67A07-BADA-41E6-91C2-1F7A1A78867E}" srcOrd="1" destOrd="0" presId="urn:microsoft.com/office/officeart/2005/8/layout/hProcess9"/>
    <dgm:cxn modelId="{3798D6FC-6EBB-488B-9D82-BA65DFDEC075}" type="presParOf" srcId="{F5C67A07-BADA-41E6-91C2-1F7A1A78867E}" destId="{B4C5E64F-9793-4FF6-AB78-E922361AFC5A}" srcOrd="0" destOrd="0" presId="urn:microsoft.com/office/officeart/2005/8/layout/hProcess9"/>
    <dgm:cxn modelId="{8C857DC4-1868-4B07-BC36-ABF78689900F}" type="presParOf" srcId="{F5C67A07-BADA-41E6-91C2-1F7A1A78867E}" destId="{54BFCE05-1776-4441-910F-DAD4893FEE5D}" srcOrd="1" destOrd="0" presId="urn:microsoft.com/office/officeart/2005/8/layout/hProcess9"/>
    <dgm:cxn modelId="{590F0326-AD52-4BFF-B857-03A197BFD8AB}" type="presParOf" srcId="{F5C67A07-BADA-41E6-91C2-1F7A1A78867E}" destId="{580F95DD-EFBC-4551-8BE4-6C93C9DCD023}" srcOrd="2" destOrd="0" presId="urn:microsoft.com/office/officeart/2005/8/layout/hProcess9"/>
    <dgm:cxn modelId="{23DAB9A5-EA68-41E5-B84B-2B5AC799AA11}" type="presParOf" srcId="{F5C67A07-BADA-41E6-91C2-1F7A1A78867E}" destId="{6C24AB53-EC1B-4BAB-83AA-86EDFC1CCD1E}" srcOrd="3" destOrd="0" presId="urn:microsoft.com/office/officeart/2005/8/layout/hProcess9"/>
    <dgm:cxn modelId="{C724EB92-46B4-4C59-968A-AC7F53069FB8}" type="presParOf" srcId="{F5C67A07-BADA-41E6-91C2-1F7A1A78867E}" destId="{9EB3C4AA-8711-48E3-AB03-0D95495BB47C}" srcOrd="4" destOrd="0" presId="urn:microsoft.com/office/officeart/2005/8/layout/hProcess9"/>
    <dgm:cxn modelId="{49E1E6DF-9576-45AF-9CCE-68B77ED03301}" type="presParOf" srcId="{F5C67A07-BADA-41E6-91C2-1F7A1A78867E}" destId="{E732DC2C-9CC4-4773-AAD8-FD9F3FF07230}" srcOrd="5" destOrd="0" presId="urn:microsoft.com/office/officeart/2005/8/layout/hProcess9"/>
    <dgm:cxn modelId="{EEC01DC8-7E75-4976-ADAC-587595088E2B}" type="presParOf" srcId="{F5C67A07-BADA-41E6-91C2-1F7A1A78867E}" destId="{069C9506-4C16-4ABD-96C6-6AA6E0B7146F}" srcOrd="6" destOrd="0" presId="urn:microsoft.com/office/officeart/2005/8/layout/hProcess9"/>
    <dgm:cxn modelId="{52B580E3-1009-4876-9ED9-60401C7FE3C8}" type="presParOf" srcId="{F5C67A07-BADA-41E6-91C2-1F7A1A78867E}" destId="{22D09902-2BA7-4B1A-BD30-717A6B52228A}" srcOrd="7" destOrd="0" presId="urn:microsoft.com/office/officeart/2005/8/layout/hProcess9"/>
    <dgm:cxn modelId="{44CD3AEB-6A69-4EAE-AF42-EF09FEDA0763}" type="presParOf" srcId="{F5C67A07-BADA-41E6-91C2-1F7A1A78867E}" destId="{418BBDB6-E825-4A41-B07D-5AFA9C49296E}" srcOrd="8" destOrd="0" presId="urn:microsoft.com/office/officeart/2005/8/layout/hProcess9"/>
    <dgm:cxn modelId="{5AF74359-2946-4ECA-9FD1-B4C6463252A9}" type="presParOf" srcId="{F5C67A07-BADA-41E6-91C2-1F7A1A78867E}" destId="{97E48FB5-A057-4F4B-9F75-8DC6F8D17DED}" srcOrd="9" destOrd="0" presId="urn:microsoft.com/office/officeart/2005/8/layout/hProcess9"/>
    <dgm:cxn modelId="{2E353263-DD45-446F-AAA2-DBF269AE859D}" type="presParOf" srcId="{F5C67A07-BADA-41E6-91C2-1F7A1A78867E}" destId="{D0C3B1AE-9A23-4078-AA21-99D6F353CF43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>
        <a:solidFill>
          <a:srgbClr val="D7010E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外力计算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50DF1B0-0C0B-4BD1-BF9B-CD1850BCBA4C}">
      <dgm:prSet phldrT="[文本]"/>
      <dgm:spPr/>
      <dgm:t>
        <a:bodyPr/>
        <a:lstStyle/>
        <a:p>
          <a:r>
            <a:rPr lang="zh-CN" altLang="en-US" dirty="0"/>
            <a:t>自身重力</a:t>
          </a:r>
        </a:p>
      </dgm:t>
    </dgm:pt>
    <dgm:pt modelId="{C1CFBCF5-D88A-49F1-8C67-2E8FADB2C80A}" type="parTrans" cxnId="{A1F1EAA9-2D66-4F31-8845-74E2C6D83E1C}">
      <dgm:prSet/>
      <dgm:spPr/>
      <dgm:t>
        <a:bodyPr/>
        <a:lstStyle/>
        <a:p>
          <a:endParaRPr lang="zh-CN" altLang="en-US"/>
        </a:p>
      </dgm:t>
    </dgm:pt>
    <dgm:pt modelId="{4AC0FAE8-A534-4283-817F-F35CFAD09F8E}" type="sibTrans" cxnId="{A1F1EAA9-2D66-4F31-8845-74E2C6D83E1C}">
      <dgm:prSet/>
      <dgm:spPr/>
      <dgm:t>
        <a:bodyPr/>
        <a:lstStyle/>
        <a:p>
          <a:endParaRPr lang="zh-CN" altLang="en-US"/>
        </a:p>
      </dgm:t>
    </dgm:pt>
    <dgm:pt modelId="{BBB6202D-D434-432B-9352-52C3C821CA03}">
      <dgm:prSet phldrT="[文本]"/>
      <dgm:spPr/>
      <dgm:t>
        <a:bodyPr/>
        <a:lstStyle/>
        <a:p>
          <a:r>
            <a:rPr lang="zh-CN" altLang="en-US" dirty="0"/>
            <a:t>列车荷载 </a:t>
          </a:r>
        </a:p>
      </dgm:t>
    </dgm:pt>
    <dgm:pt modelId="{A19B0E42-CB03-4A8E-8AB2-DA41CB882A92}" type="parTrans" cxnId="{B4EF6204-93BE-4655-9E57-F2574051CF50}">
      <dgm:prSet/>
      <dgm:spPr/>
      <dgm:t>
        <a:bodyPr/>
        <a:lstStyle/>
        <a:p>
          <a:endParaRPr lang="zh-CN" altLang="en-US"/>
        </a:p>
      </dgm:t>
    </dgm:pt>
    <dgm:pt modelId="{B195448C-A901-4123-A345-6DF6E4E8B133}" type="sibTrans" cxnId="{B4EF6204-93BE-4655-9E57-F2574051CF50}">
      <dgm:prSet/>
      <dgm:spPr/>
      <dgm:t>
        <a:bodyPr/>
        <a:lstStyle/>
        <a:p>
          <a:endParaRPr lang="zh-CN" altLang="en-US"/>
        </a:p>
      </dgm:t>
    </dgm:pt>
    <dgm:pt modelId="{564D6E68-D2A7-4D3A-8E2C-2C69A6679829}">
      <dgm:prSet phldrT="[文本]"/>
      <dgm:spPr/>
      <dgm:t>
        <a:bodyPr/>
        <a:lstStyle/>
        <a:p>
          <a:r>
            <a:rPr lang="zh-CN" altLang="en-US" dirty="0"/>
            <a:t>地震力</a:t>
          </a:r>
        </a:p>
      </dgm:t>
    </dgm:pt>
    <dgm:pt modelId="{E3D96247-5316-43CB-B356-759037689818}" type="parTrans" cxnId="{85AA0CEF-5D19-40E0-8A5B-B46669F0D70F}">
      <dgm:prSet/>
      <dgm:spPr/>
      <dgm:t>
        <a:bodyPr/>
        <a:lstStyle/>
        <a:p>
          <a:endParaRPr lang="zh-CN" altLang="en-US"/>
        </a:p>
      </dgm:t>
    </dgm:pt>
    <dgm:pt modelId="{76E5933C-BF8F-4B1E-9247-D42210BCA741}" type="sibTrans" cxnId="{85AA0CEF-5D19-40E0-8A5B-B46669F0D70F}">
      <dgm:prSet/>
      <dgm:spPr/>
      <dgm:t>
        <a:bodyPr/>
        <a:lstStyle/>
        <a:p>
          <a:endParaRPr lang="zh-CN" altLang="en-US"/>
        </a:p>
      </dgm:t>
    </dgm:pt>
    <dgm:pt modelId="{30B57080-DF24-40D2-98B3-204B348BB1D1}">
      <dgm:prSet phldrT="[文本]"/>
      <dgm:spPr/>
      <dgm:t>
        <a:bodyPr/>
        <a:lstStyle/>
        <a:p>
          <a:r>
            <a:rPr lang="zh-CN" altLang="en-US" dirty="0"/>
            <a:t>土压力</a:t>
          </a:r>
        </a:p>
      </dgm:t>
    </dgm:pt>
    <dgm:pt modelId="{4D756987-81DB-487C-8526-7499F72EF8F5}" type="parTrans" cxnId="{B4D43F1A-F56E-4BF1-B9A5-7272F778238D}">
      <dgm:prSet/>
      <dgm:spPr/>
      <dgm:t>
        <a:bodyPr/>
        <a:lstStyle/>
        <a:p>
          <a:endParaRPr lang="zh-CN" altLang="en-US"/>
        </a:p>
      </dgm:t>
    </dgm:pt>
    <dgm:pt modelId="{6746E5E3-0A09-4382-AE1C-2BF448CED86D}" type="sibTrans" cxnId="{B4D43F1A-F56E-4BF1-B9A5-7272F778238D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DC0D2DF4-B95A-4D7E-A6D3-1582ECA8E2D2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597EC70E-E35A-4B5C-BB28-DAB4189D59BB}" type="pres">
      <dgm:prSet presAssocID="{C562FFAF-322F-4673-B1A6-1690FFCDC89A}" presName="parSpace" presStyleCnt="0"/>
      <dgm:spPr/>
    </dgm:pt>
    <dgm:pt modelId="{4268FCB1-ECDA-48BA-8E89-D4AEB1E3E8C8}" type="pres">
      <dgm:prSet presAssocID="{30B57080-DF24-40D2-98B3-204B348BB1D1}" presName="parTxOnly" presStyleLbl="node1" presStyleIdx="1" presStyleCnt="5">
        <dgm:presLayoutVars>
          <dgm:bulletEnabled val="1"/>
        </dgm:presLayoutVars>
      </dgm:prSet>
      <dgm:spPr/>
    </dgm:pt>
    <dgm:pt modelId="{4D08402A-5FD4-496A-8311-5678BEBE04DA}" type="pres">
      <dgm:prSet presAssocID="{6746E5E3-0A09-4382-AE1C-2BF448CED86D}" presName="parSpace" presStyleCnt="0"/>
      <dgm:spPr/>
    </dgm:pt>
    <dgm:pt modelId="{08728B15-0582-4801-B6C3-0475EE313660}" type="pres">
      <dgm:prSet presAssocID="{A50DF1B0-0C0B-4BD1-BF9B-CD1850BCBA4C}" presName="parTxOnly" presStyleLbl="node1" presStyleIdx="2" presStyleCnt="5">
        <dgm:presLayoutVars>
          <dgm:bulletEnabled val="1"/>
        </dgm:presLayoutVars>
      </dgm:prSet>
      <dgm:spPr/>
    </dgm:pt>
    <dgm:pt modelId="{332F5ACE-B795-43CC-8D4D-46BEF9D2BCAE}" type="pres">
      <dgm:prSet presAssocID="{4AC0FAE8-A534-4283-817F-F35CFAD09F8E}" presName="parSpace" presStyleCnt="0"/>
      <dgm:spPr/>
    </dgm:pt>
    <dgm:pt modelId="{E3219D08-9751-47CD-9BCF-7A617EB460A2}" type="pres">
      <dgm:prSet presAssocID="{BBB6202D-D434-432B-9352-52C3C821CA03}" presName="parTxOnly" presStyleLbl="node1" presStyleIdx="3" presStyleCnt="5">
        <dgm:presLayoutVars>
          <dgm:bulletEnabled val="1"/>
        </dgm:presLayoutVars>
      </dgm:prSet>
      <dgm:spPr/>
    </dgm:pt>
    <dgm:pt modelId="{97F98F4A-A471-4D6C-A9CB-E4C63723904A}" type="pres">
      <dgm:prSet presAssocID="{B195448C-A901-4123-A345-6DF6E4E8B133}" presName="parSpace" presStyleCnt="0"/>
      <dgm:spPr/>
    </dgm:pt>
    <dgm:pt modelId="{3E7EBD5E-E8C3-40CD-80D5-BF0DC54B36EB}" type="pres">
      <dgm:prSet presAssocID="{564D6E68-D2A7-4D3A-8E2C-2C69A6679829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B4EF6204-93BE-4655-9E57-F2574051CF50}" srcId="{164B65D5-9BCD-49A9-BA4D-462D3A00E3C3}" destId="{BBB6202D-D434-432B-9352-52C3C821CA03}" srcOrd="3" destOrd="0" parTransId="{A19B0E42-CB03-4A8E-8AB2-DA41CB882A92}" sibTransId="{B195448C-A901-4123-A345-6DF6E4E8B133}"/>
    <dgm:cxn modelId="{B4D43F1A-F56E-4BF1-B9A5-7272F778238D}" srcId="{164B65D5-9BCD-49A9-BA4D-462D3A00E3C3}" destId="{30B57080-DF24-40D2-98B3-204B348BB1D1}" srcOrd="1" destOrd="0" parTransId="{4D756987-81DB-487C-8526-7499F72EF8F5}" sibTransId="{6746E5E3-0A09-4382-AE1C-2BF448CED86D}"/>
    <dgm:cxn modelId="{38BFF44B-2006-43CF-8917-92BB3E033D3C}" type="presOf" srcId="{989734CB-AB64-44EB-8D9B-FF7ECE02313D}" destId="{DC0D2DF4-B95A-4D7E-A6D3-1582ECA8E2D2}" srcOrd="0" destOrd="0" presId="urn:microsoft.com/office/officeart/2005/8/layout/hChevron3"/>
    <dgm:cxn modelId="{D2D1B272-5967-4623-BC3E-1E88BCF3B018}" type="presOf" srcId="{30B57080-DF24-40D2-98B3-204B348BB1D1}" destId="{4268FCB1-ECDA-48BA-8E89-D4AEB1E3E8C8}" srcOrd="0" destOrd="0" presId="urn:microsoft.com/office/officeart/2005/8/layout/hChevron3"/>
    <dgm:cxn modelId="{A1F1EAA9-2D66-4F31-8845-74E2C6D83E1C}" srcId="{164B65D5-9BCD-49A9-BA4D-462D3A00E3C3}" destId="{A50DF1B0-0C0B-4BD1-BF9B-CD1850BCBA4C}" srcOrd="2" destOrd="0" parTransId="{C1CFBCF5-D88A-49F1-8C67-2E8FADB2C80A}" sibTransId="{4AC0FAE8-A534-4283-817F-F35CFAD09F8E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A47237E2-0887-4626-8E9D-F83D54197B59}" type="presOf" srcId="{BBB6202D-D434-432B-9352-52C3C821CA03}" destId="{E3219D08-9751-47CD-9BCF-7A617EB460A2}" srcOrd="0" destOrd="0" presId="urn:microsoft.com/office/officeart/2005/8/layout/hChevron3"/>
    <dgm:cxn modelId="{28BC0EEA-5A34-41EC-AE28-F81311223C28}" type="presOf" srcId="{564D6E68-D2A7-4D3A-8E2C-2C69A6679829}" destId="{3E7EBD5E-E8C3-40CD-80D5-BF0DC54B36EB}" srcOrd="0" destOrd="0" presId="urn:microsoft.com/office/officeart/2005/8/layout/hChevron3"/>
    <dgm:cxn modelId="{0AC238EB-876F-4113-9939-23446DCDA803}" type="presOf" srcId="{A50DF1B0-0C0B-4BD1-BF9B-CD1850BCBA4C}" destId="{08728B15-0582-4801-B6C3-0475EE313660}" srcOrd="0" destOrd="0" presId="urn:microsoft.com/office/officeart/2005/8/layout/hChevron3"/>
    <dgm:cxn modelId="{85AA0CEF-5D19-40E0-8A5B-B46669F0D70F}" srcId="{164B65D5-9BCD-49A9-BA4D-462D3A00E3C3}" destId="{564D6E68-D2A7-4D3A-8E2C-2C69A6679829}" srcOrd="4" destOrd="0" parTransId="{E3D96247-5316-43CB-B356-759037689818}" sibTransId="{76E5933C-BF8F-4B1E-9247-D42210BCA741}"/>
    <dgm:cxn modelId="{BA3BAA86-6E24-4142-AA9F-69349B40370C}" type="presParOf" srcId="{D316BE33-BB7C-46B4-97BE-3D0179ADCCAC}" destId="{DC0D2DF4-B95A-4D7E-A6D3-1582ECA8E2D2}" srcOrd="0" destOrd="0" presId="urn:microsoft.com/office/officeart/2005/8/layout/hChevron3"/>
    <dgm:cxn modelId="{A18D8D77-E336-4DB2-925E-3E8F5B697BD6}" type="presParOf" srcId="{D316BE33-BB7C-46B4-97BE-3D0179ADCCAC}" destId="{597EC70E-E35A-4B5C-BB28-DAB4189D59BB}" srcOrd="1" destOrd="0" presId="urn:microsoft.com/office/officeart/2005/8/layout/hChevron3"/>
    <dgm:cxn modelId="{55F27FC1-3936-44BB-8CCF-C1F03A5D9E65}" type="presParOf" srcId="{D316BE33-BB7C-46B4-97BE-3D0179ADCCAC}" destId="{4268FCB1-ECDA-48BA-8E89-D4AEB1E3E8C8}" srcOrd="2" destOrd="0" presId="urn:microsoft.com/office/officeart/2005/8/layout/hChevron3"/>
    <dgm:cxn modelId="{1E45B30F-4D5B-4736-88FF-FC3B28FFDA27}" type="presParOf" srcId="{D316BE33-BB7C-46B4-97BE-3D0179ADCCAC}" destId="{4D08402A-5FD4-496A-8311-5678BEBE04DA}" srcOrd="3" destOrd="0" presId="urn:microsoft.com/office/officeart/2005/8/layout/hChevron3"/>
    <dgm:cxn modelId="{FCBCA84F-58F8-45C5-BB29-C51F9136E2F5}" type="presParOf" srcId="{D316BE33-BB7C-46B4-97BE-3D0179ADCCAC}" destId="{08728B15-0582-4801-B6C3-0475EE313660}" srcOrd="4" destOrd="0" presId="urn:microsoft.com/office/officeart/2005/8/layout/hChevron3"/>
    <dgm:cxn modelId="{DEF791F1-F1FF-42EA-8993-A60B299FD55C}" type="presParOf" srcId="{D316BE33-BB7C-46B4-97BE-3D0179ADCCAC}" destId="{332F5ACE-B795-43CC-8D4D-46BEF9D2BCAE}" srcOrd="5" destOrd="0" presId="urn:microsoft.com/office/officeart/2005/8/layout/hChevron3"/>
    <dgm:cxn modelId="{40C35C82-8997-431B-9354-316F70E84E89}" type="presParOf" srcId="{D316BE33-BB7C-46B4-97BE-3D0179ADCCAC}" destId="{E3219D08-9751-47CD-9BCF-7A617EB460A2}" srcOrd="6" destOrd="0" presId="urn:microsoft.com/office/officeart/2005/8/layout/hChevron3"/>
    <dgm:cxn modelId="{2F243624-5EE1-490F-B76F-9F8A28606967}" type="presParOf" srcId="{D316BE33-BB7C-46B4-97BE-3D0179ADCCAC}" destId="{97F98F4A-A471-4D6C-A9CB-E4C63723904A}" srcOrd="7" destOrd="0" presId="urn:microsoft.com/office/officeart/2005/8/layout/hChevron3"/>
    <dgm:cxn modelId="{FF512FB4-637E-4A11-8C3D-F65F5EE1FB52}" type="presParOf" srcId="{D316BE33-BB7C-46B4-97BE-3D0179ADCCAC}" destId="{3E7EBD5E-E8C3-40CD-80D5-BF0DC54B36EB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外力计算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50DF1B0-0C0B-4BD1-BF9B-CD1850BCBA4C}">
      <dgm:prSet phldrT="[文本]"/>
      <dgm:spPr>
        <a:solidFill>
          <a:srgbClr val="D7010E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土压力</a:t>
          </a:r>
        </a:p>
      </dgm:t>
    </dgm:pt>
    <dgm:pt modelId="{C1CFBCF5-D88A-49F1-8C67-2E8FADB2C80A}" type="parTrans" cxnId="{A1F1EAA9-2D66-4F31-8845-74E2C6D83E1C}">
      <dgm:prSet/>
      <dgm:spPr/>
      <dgm:t>
        <a:bodyPr/>
        <a:lstStyle/>
        <a:p>
          <a:endParaRPr lang="zh-CN" altLang="en-US"/>
        </a:p>
      </dgm:t>
    </dgm:pt>
    <dgm:pt modelId="{4AC0FAE8-A534-4283-817F-F35CFAD09F8E}" type="sibTrans" cxnId="{A1F1EAA9-2D66-4F31-8845-74E2C6D83E1C}">
      <dgm:prSet/>
      <dgm:spPr/>
      <dgm:t>
        <a:bodyPr/>
        <a:lstStyle/>
        <a:p>
          <a:endParaRPr lang="zh-CN" altLang="en-US"/>
        </a:p>
      </dgm:t>
    </dgm:pt>
    <dgm:pt modelId="{BBB6202D-D434-432B-9352-52C3C821CA03}">
      <dgm:prSet phldrT="[文本]"/>
      <dgm:spPr/>
      <dgm:t>
        <a:bodyPr/>
        <a:lstStyle/>
        <a:p>
          <a:r>
            <a:rPr lang="zh-CN" altLang="en-US" dirty="0"/>
            <a:t>列车荷载 </a:t>
          </a:r>
        </a:p>
      </dgm:t>
    </dgm:pt>
    <dgm:pt modelId="{A19B0E42-CB03-4A8E-8AB2-DA41CB882A92}" type="parTrans" cxnId="{B4EF6204-93BE-4655-9E57-F2574051CF50}">
      <dgm:prSet/>
      <dgm:spPr/>
      <dgm:t>
        <a:bodyPr/>
        <a:lstStyle/>
        <a:p>
          <a:endParaRPr lang="zh-CN" altLang="en-US"/>
        </a:p>
      </dgm:t>
    </dgm:pt>
    <dgm:pt modelId="{B195448C-A901-4123-A345-6DF6E4E8B133}" type="sibTrans" cxnId="{B4EF6204-93BE-4655-9E57-F2574051CF50}">
      <dgm:prSet/>
      <dgm:spPr/>
      <dgm:t>
        <a:bodyPr/>
        <a:lstStyle/>
        <a:p>
          <a:endParaRPr lang="zh-CN" altLang="en-US"/>
        </a:p>
      </dgm:t>
    </dgm:pt>
    <dgm:pt modelId="{564D6E68-D2A7-4D3A-8E2C-2C69A6679829}">
      <dgm:prSet phldrT="[文本]"/>
      <dgm:spPr/>
      <dgm:t>
        <a:bodyPr/>
        <a:lstStyle/>
        <a:p>
          <a:r>
            <a:rPr lang="zh-CN" altLang="en-US" dirty="0"/>
            <a:t>地震力</a:t>
          </a:r>
        </a:p>
      </dgm:t>
    </dgm:pt>
    <dgm:pt modelId="{E3D96247-5316-43CB-B356-759037689818}" type="parTrans" cxnId="{85AA0CEF-5D19-40E0-8A5B-B46669F0D70F}">
      <dgm:prSet/>
      <dgm:spPr/>
      <dgm:t>
        <a:bodyPr/>
        <a:lstStyle/>
        <a:p>
          <a:endParaRPr lang="zh-CN" altLang="en-US"/>
        </a:p>
      </dgm:t>
    </dgm:pt>
    <dgm:pt modelId="{76E5933C-BF8F-4B1E-9247-D42210BCA741}" type="sibTrans" cxnId="{85AA0CEF-5D19-40E0-8A5B-B46669F0D70F}">
      <dgm:prSet/>
      <dgm:spPr/>
      <dgm:t>
        <a:bodyPr/>
        <a:lstStyle/>
        <a:p>
          <a:endParaRPr lang="zh-CN" altLang="en-US"/>
        </a:p>
      </dgm:t>
    </dgm:pt>
    <dgm:pt modelId="{967A2A03-D52F-4CE6-A47F-F2CD712D80B9}">
      <dgm:prSet phldrT="[文本]"/>
      <dgm:spPr/>
      <dgm:t>
        <a:bodyPr/>
        <a:lstStyle/>
        <a:p>
          <a:r>
            <a:rPr lang="zh-CN" altLang="en-US"/>
            <a:t>自身</a:t>
          </a:r>
          <a:r>
            <a:rPr lang="zh-CN" altLang="en-US" dirty="0"/>
            <a:t>重力</a:t>
          </a:r>
        </a:p>
      </dgm:t>
    </dgm:pt>
    <dgm:pt modelId="{84AC96FA-2717-4AAC-8F8D-EF5C87138838}" type="parTrans" cxnId="{133B3BE5-F76F-4542-B49E-836D791DC377}">
      <dgm:prSet/>
      <dgm:spPr/>
      <dgm:t>
        <a:bodyPr/>
        <a:lstStyle/>
        <a:p>
          <a:endParaRPr lang="zh-CN" altLang="en-US"/>
        </a:p>
      </dgm:t>
    </dgm:pt>
    <dgm:pt modelId="{93AFE30C-EBCA-4FDD-8104-311B0EF747F3}" type="sibTrans" cxnId="{133B3BE5-F76F-4542-B49E-836D791DC377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DC0D2DF4-B95A-4D7E-A6D3-1582ECA8E2D2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597EC70E-E35A-4B5C-BB28-DAB4189D59BB}" type="pres">
      <dgm:prSet presAssocID="{C562FFAF-322F-4673-B1A6-1690FFCDC89A}" presName="parSpace" presStyleCnt="0"/>
      <dgm:spPr/>
    </dgm:pt>
    <dgm:pt modelId="{08728B15-0582-4801-B6C3-0475EE313660}" type="pres">
      <dgm:prSet presAssocID="{A50DF1B0-0C0B-4BD1-BF9B-CD1850BCBA4C}" presName="parTxOnly" presStyleLbl="node1" presStyleIdx="1" presStyleCnt="5">
        <dgm:presLayoutVars>
          <dgm:bulletEnabled val="1"/>
        </dgm:presLayoutVars>
      </dgm:prSet>
      <dgm:spPr/>
    </dgm:pt>
    <dgm:pt modelId="{332F5ACE-B795-43CC-8D4D-46BEF9D2BCAE}" type="pres">
      <dgm:prSet presAssocID="{4AC0FAE8-A534-4283-817F-F35CFAD09F8E}" presName="parSpace" presStyleCnt="0"/>
      <dgm:spPr/>
    </dgm:pt>
    <dgm:pt modelId="{26CE5399-C85B-4B24-9BA5-BABDDE2C7D60}" type="pres">
      <dgm:prSet presAssocID="{967A2A03-D52F-4CE6-A47F-F2CD712D80B9}" presName="parTxOnly" presStyleLbl="node1" presStyleIdx="2" presStyleCnt="5">
        <dgm:presLayoutVars>
          <dgm:bulletEnabled val="1"/>
        </dgm:presLayoutVars>
      </dgm:prSet>
      <dgm:spPr/>
    </dgm:pt>
    <dgm:pt modelId="{E5745227-9683-47C7-A238-1E572B06CF2F}" type="pres">
      <dgm:prSet presAssocID="{93AFE30C-EBCA-4FDD-8104-311B0EF747F3}" presName="parSpace" presStyleCnt="0"/>
      <dgm:spPr/>
    </dgm:pt>
    <dgm:pt modelId="{E3219D08-9751-47CD-9BCF-7A617EB460A2}" type="pres">
      <dgm:prSet presAssocID="{BBB6202D-D434-432B-9352-52C3C821CA03}" presName="parTxOnly" presStyleLbl="node1" presStyleIdx="3" presStyleCnt="5">
        <dgm:presLayoutVars>
          <dgm:bulletEnabled val="1"/>
        </dgm:presLayoutVars>
      </dgm:prSet>
      <dgm:spPr/>
    </dgm:pt>
    <dgm:pt modelId="{97F98F4A-A471-4D6C-A9CB-E4C63723904A}" type="pres">
      <dgm:prSet presAssocID="{B195448C-A901-4123-A345-6DF6E4E8B133}" presName="parSpace" presStyleCnt="0"/>
      <dgm:spPr/>
    </dgm:pt>
    <dgm:pt modelId="{3E7EBD5E-E8C3-40CD-80D5-BF0DC54B36EB}" type="pres">
      <dgm:prSet presAssocID="{564D6E68-D2A7-4D3A-8E2C-2C69A6679829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B4EF6204-93BE-4655-9E57-F2574051CF50}" srcId="{164B65D5-9BCD-49A9-BA4D-462D3A00E3C3}" destId="{BBB6202D-D434-432B-9352-52C3C821CA03}" srcOrd="3" destOrd="0" parTransId="{A19B0E42-CB03-4A8E-8AB2-DA41CB882A92}" sibTransId="{B195448C-A901-4123-A345-6DF6E4E8B133}"/>
    <dgm:cxn modelId="{38BFF44B-2006-43CF-8917-92BB3E033D3C}" type="presOf" srcId="{989734CB-AB64-44EB-8D9B-FF7ECE02313D}" destId="{DC0D2DF4-B95A-4D7E-A6D3-1582ECA8E2D2}" srcOrd="0" destOrd="0" presId="urn:microsoft.com/office/officeart/2005/8/layout/hChevron3"/>
    <dgm:cxn modelId="{A1F1EAA9-2D66-4F31-8845-74E2C6D83E1C}" srcId="{164B65D5-9BCD-49A9-BA4D-462D3A00E3C3}" destId="{A50DF1B0-0C0B-4BD1-BF9B-CD1850BCBA4C}" srcOrd="1" destOrd="0" parTransId="{C1CFBCF5-D88A-49F1-8C67-2E8FADB2C80A}" sibTransId="{4AC0FAE8-A534-4283-817F-F35CFAD09F8E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A47237E2-0887-4626-8E9D-F83D54197B59}" type="presOf" srcId="{BBB6202D-D434-432B-9352-52C3C821CA03}" destId="{E3219D08-9751-47CD-9BCF-7A617EB460A2}" srcOrd="0" destOrd="0" presId="urn:microsoft.com/office/officeart/2005/8/layout/hChevron3"/>
    <dgm:cxn modelId="{133B3BE5-F76F-4542-B49E-836D791DC377}" srcId="{164B65D5-9BCD-49A9-BA4D-462D3A00E3C3}" destId="{967A2A03-D52F-4CE6-A47F-F2CD712D80B9}" srcOrd="2" destOrd="0" parTransId="{84AC96FA-2717-4AAC-8F8D-EF5C87138838}" sibTransId="{93AFE30C-EBCA-4FDD-8104-311B0EF747F3}"/>
    <dgm:cxn modelId="{28BC0EEA-5A34-41EC-AE28-F81311223C28}" type="presOf" srcId="{564D6E68-D2A7-4D3A-8E2C-2C69A6679829}" destId="{3E7EBD5E-E8C3-40CD-80D5-BF0DC54B36EB}" srcOrd="0" destOrd="0" presId="urn:microsoft.com/office/officeart/2005/8/layout/hChevron3"/>
    <dgm:cxn modelId="{0AC238EB-876F-4113-9939-23446DCDA803}" type="presOf" srcId="{A50DF1B0-0C0B-4BD1-BF9B-CD1850BCBA4C}" destId="{08728B15-0582-4801-B6C3-0475EE313660}" srcOrd="0" destOrd="0" presId="urn:microsoft.com/office/officeart/2005/8/layout/hChevron3"/>
    <dgm:cxn modelId="{85AA0CEF-5D19-40E0-8A5B-B46669F0D70F}" srcId="{164B65D5-9BCD-49A9-BA4D-462D3A00E3C3}" destId="{564D6E68-D2A7-4D3A-8E2C-2C69A6679829}" srcOrd="4" destOrd="0" parTransId="{E3D96247-5316-43CB-B356-759037689818}" sibTransId="{76E5933C-BF8F-4B1E-9247-D42210BCA741}"/>
    <dgm:cxn modelId="{E5D6C4FA-E933-4379-8253-D3A45A0137E9}" type="presOf" srcId="{967A2A03-D52F-4CE6-A47F-F2CD712D80B9}" destId="{26CE5399-C85B-4B24-9BA5-BABDDE2C7D60}" srcOrd="0" destOrd="0" presId="urn:microsoft.com/office/officeart/2005/8/layout/hChevron3"/>
    <dgm:cxn modelId="{BA3BAA86-6E24-4142-AA9F-69349B40370C}" type="presParOf" srcId="{D316BE33-BB7C-46B4-97BE-3D0179ADCCAC}" destId="{DC0D2DF4-B95A-4D7E-A6D3-1582ECA8E2D2}" srcOrd="0" destOrd="0" presId="urn:microsoft.com/office/officeart/2005/8/layout/hChevron3"/>
    <dgm:cxn modelId="{A18D8D77-E336-4DB2-925E-3E8F5B697BD6}" type="presParOf" srcId="{D316BE33-BB7C-46B4-97BE-3D0179ADCCAC}" destId="{597EC70E-E35A-4B5C-BB28-DAB4189D59BB}" srcOrd="1" destOrd="0" presId="urn:microsoft.com/office/officeart/2005/8/layout/hChevron3"/>
    <dgm:cxn modelId="{FCBCA84F-58F8-45C5-BB29-C51F9136E2F5}" type="presParOf" srcId="{D316BE33-BB7C-46B4-97BE-3D0179ADCCAC}" destId="{08728B15-0582-4801-B6C3-0475EE313660}" srcOrd="2" destOrd="0" presId="urn:microsoft.com/office/officeart/2005/8/layout/hChevron3"/>
    <dgm:cxn modelId="{DEF791F1-F1FF-42EA-8993-A60B299FD55C}" type="presParOf" srcId="{D316BE33-BB7C-46B4-97BE-3D0179ADCCAC}" destId="{332F5ACE-B795-43CC-8D4D-46BEF9D2BCAE}" srcOrd="3" destOrd="0" presId="urn:microsoft.com/office/officeart/2005/8/layout/hChevron3"/>
    <dgm:cxn modelId="{6C37A737-FE5C-436B-9F82-E49324C0FDB3}" type="presParOf" srcId="{D316BE33-BB7C-46B4-97BE-3D0179ADCCAC}" destId="{26CE5399-C85B-4B24-9BA5-BABDDE2C7D60}" srcOrd="4" destOrd="0" presId="urn:microsoft.com/office/officeart/2005/8/layout/hChevron3"/>
    <dgm:cxn modelId="{0330788C-DBC5-40B0-A842-A68D7C7B3E71}" type="presParOf" srcId="{D316BE33-BB7C-46B4-97BE-3D0179ADCCAC}" destId="{E5745227-9683-47C7-A238-1E572B06CF2F}" srcOrd="5" destOrd="0" presId="urn:microsoft.com/office/officeart/2005/8/layout/hChevron3"/>
    <dgm:cxn modelId="{40C35C82-8997-431B-9354-316F70E84E89}" type="presParOf" srcId="{D316BE33-BB7C-46B4-97BE-3D0179ADCCAC}" destId="{E3219D08-9751-47CD-9BCF-7A617EB460A2}" srcOrd="6" destOrd="0" presId="urn:microsoft.com/office/officeart/2005/8/layout/hChevron3"/>
    <dgm:cxn modelId="{2F243624-5EE1-490F-B76F-9F8A28606967}" type="presParOf" srcId="{D316BE33-BB7C-46B4-97BE-3D0179ADCCAC}" destId="{97F98F4A-A471-4D6C-A9CB-E4C63723904A}" srcOrd="7" destOrd="0" presId="urn:microsoft.com/office/officeart/2005/8/layout/hChevron3"/>
    <dgm:cxn modelId="{FF512FB4-637E-4A11-8C3D-F65F5EE1FB52}" type="presParOf" srcId="{D316BE33-BB7C-46B4-97BE-3D0179ADCCAC}" destId="{3E7EBD5E-E8C3-40CD-80D5-BF0DC54B36EB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外力计算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F105E520-DC33-4FA1-B1C3-49EF829C98AF}">
      <dgm:prSet phldrT="[文本]"/>
      <dgm:spPr/>
      <dgm:t>
        <a:bodyPr/>
        <a:lstStyle/>
        <a:p>
          <a:r>
            <a:rPr lang="zh-CN" altLang="en-US" b="0" dirty="0"/>
            <a:t>土压力</a:t>
          </a:r>
        </a:p>
      </dgm:t>
    </dgm:pt>
    <dgm:pt modelId="{6307B7F3-1898-4B21-9D9F-8B68B919521D}" type="par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394B3415-3B12-430C-A474-249C69140440}" type="sib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090E4400-34CE-4D58-943D-B0F890A7F8B1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自身重力</a:t>
          </a:r>
        </a:p>
      </dgm:t>
    </dgm:pt>
    <dgm:pt modelId="{6DD536A0-0ED0-4A4D-A2F6-6B77D571D42C}" type="parTrans" cxnId="{FAD993D9-A66F-413F-A32D-7B7209E1DD1A}">
      <dgm:prSet/>
      <dgm:spPr/>
      <dgm:t>
        <a:bodyPr/>
        <a:lstStyle/>
        <a:p>
          <a:endParaRPr lang="zh-CN" altLang="en-US"/>
        </a:p>
      </dgm:t>
    </dgm:pt>
    <dgm:pt modelId="{745AC50B-5DE6-4298-9E83-DD5D6D628D4E}" type="sibTrans" cxnId="{FAD993D9-A66F-413F-A32D-7B7209E1DD1A}">
      <dgm:prSet/>
      <dgm:spPr/>
      <dgm:t>
        <a:bodyPr/>
        <a:lstStyle/>
        <a:p>
          <a:endParaRPr lang="zh-CN" altLang="en-US"/>
        </a:p>
      </dgm:t>
    </dgm:pt>
    <dgm:pt modelId="{6AE6CB40-FEDE-408C-9601-8FE233385C33}">
      <dgm:prSet phldrT="[文本]"/>
      <dgm:spPr/>
      <dgm:t>
        <a:bodyPr/>
        <a:lstStyle/>
        <a:p>
          <a:r>
            <a:rPr lang="zh-CN" altLang="en-US" dirty="0"/>
            <a:t>列车荷载 </a:t>
          </a:r>
        </a:p>
      </dgm:t>
    </dgm:pt>
    <dgm:pt modelId="{F2DAD004-5C6B-44ED-B16A-F3C285D636E2}" type="parTrans" cxnId="{00D6B861-C261-4FBA-B38D-8E1F79F312A4}">
      <dgm:prSet/>
      <dgm:spPr/>
      <dgm:t>
        <a:bodyPr/>
        <a:lstStyle/>
        <a:p>
          <a:endParaRPr lang="zh-CN" altLang="en-US"/>
        </a:p>
      </dgm:t>
    </dgm:pt>
    <dgm:pt modelId="{58496438-D7DC-42AA-9CD3-AECFF1B4E47F}" type="sibTrans" cxnId="{00D6B861-C261-4FBA-B38D-8E1F79F312A4}">
      <dgm:prSet/>
      <dgm:spPr/>
      <dgm:t>
        <a:bodyPr/>
        <a:lstStyle/>
        <a:p>
          <a:endParaRPr lang="zh-CN" altLang="en-US"/>
        </a:p>
      </dgm:t>
    </dgm:pt>
    <dgm:pt modelId="{A0BF87BB-C3B1-4384-A0A0-B6B600F3DB87}">
      <dgm:prSet phldrT="[文本]"/>
      <dgm:spPr/>
      <dgm:t>
        <a:bodyPr/>
        <a:lstStyle/>
        <a:p>
          <a:r>
            <a:rPr lang="zh-CN" altLang="en-US" dirty="0"/>
            <a:t>地震力</a:t>
          </a:r>
        </a:p>
      </dgm:t>
    </dgm:pt>
    <dgm:pt modelId="{B5AE4290-8F13-472E-930C-1FDE900783A2}" type="parTrans" cxnId="{D14A7773-F5B7-4277-BA3F-9AD1BD183C9A}">
      <dgm:prSet/>
      <dgm:spPr/>
      <dgm:t>
        <a:bodyPr/>
        <a:lstStyle/>
        <a:p>
          <a:endParaRPr lang="zh-CN" altLang="en-US"/>
        </a:p>
      </dgm:t>
    </dgm:pt>
    <dgm:pt modelId="{3847AE60-E32D-40E3-AC75-D581B0B37B93}" type="sibTrans" cxnId="{D14A7773-F5B7-4277-BA3F-9AD1BD183C9A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32C8BFE2-F5B2-4225-8B47-CE2F5F30B493}" type="pres">
      <dgm:prSet presAssocID="{F105E520-DC33-4FA1-B1C3-49EF829C98AF}" presName="parTxOnly" presStyleLbl="node1" presStyleIdx="1" presStyleCnt="5" custScaleX="100001" custScaleY="82645">
        <dgm:presLayoutVars>
          <dgm:bulletEnabled val="1"/>
        </dgm:presLayoutVars>
      </dgm:prSet>
      <dgm:spPr/>
    </dgm:pt>
    <dgm:pt modelId="{8587F08C-3268-4BAF-8A26-6E5787C3D3B7}" type="pres">
      <dgm:prSet presAssocID="{394B3415-3B12-430C-A474-249C69140440}" presName="parSpace" presStyleCnt="0"/>
      <dgm:spPr/>
    </dgm:pt>
    <dgm:pt modelId="{71998EB4-1B0D-4097-BCA9-136A8BD029DB}" type="pres">
      <dgm:prSet presAssocID="{090E4400-34CE-4D58-943D-B0F890A7F8B1}" presName="parTxOnly" presStyleLbl="node1" presStyleIdx="2" presStyleCnt="5">
        <dgm:presLayoutVars>
          <dgm:bulletEnabled val="1"/>
        </dgm:presLayoutVars>
      </dgm:prSet>
      <dgm:spPr/>
    </dgm:pt>
    <dgm:pt modelId="{C8BF3175-EBCE-48CD-8BFD-7B0D0D69C915}" type="pres">
      <dgm:prSet presAssocID="{745AC50B-5DE6-4298-9E83-DD5D6D628D4E}" presName="parSpace" presStyleCnt="0"/>
      <dgm:spPr/>
    </dgm:pt>
    <dgm:pt modelId="{2F51CE3D-94A9-403C-AD0B-C85A6C91D419}" type="pres">
      <dgm:prSet presAssocID="{6AE6CB40-FEDE-408C-9601-8FE233385C33}" presName="parTxOnly" presStyleLbl="node1" presStyleIdx="3" presStyleCnt="5">
        <dgm:presLayoutVars>
          <dgm:bulletEnabled val="1"/>
        </dgm:presLayoutVars>
      </dgm:prSet>
      <dgm:spPr/>
    </dgm:pt>
    <dgm:pt modelId="{4B47C46F-4420-43B6-8FC2-8C6CE75FB701}" type="pres">
      <dgm:prSet presAssocID="{58496438-D7DC-42AA-9CD3-AECFF1B4E47F}" presName="parSpace" presStyleCnt="0"/>
      <dgm:spPr/>
    </dgm:pt>
    <dgm:pt modelId="{CFF7980B-1AD3-48FF-B5F3-75142665CF23}" type="pres">
      <dgm:prSet presAssocID="{A0BF87BB-C3B1-4384-A0A0-B6B600F3DB87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5D2DA62D-3C39-4453-81DA-0AEA2529CE31}" srcId="{164B65D5-9BCD-49A9-BA4D-462D3A00E3C3}" destId="{F105E520-DC33-4FA1-B1C3-49EF829C98AF}" srcOrd="1" destOrd="0" parTransId="{6307B7F3-1898-4B21-9D9F-8B68B919521D}" sibTransId="{394B3415-3B12-430C-A474-249C69140440}"/>
    <dgm:cxn modelId="{00D6B861-C261-4FBA-B38D-8E1F79F312A4}" srcId="{164B65D5-9BCD-49A9-BA4D-462D3A00E3C3}" destId="{6AE6CB40-FEDE-408C-9601-8FE233385C33}" srcOrd="3" destOrd="0" parTransId="{F2DAD004-5C6B-44ED-B16A-F3C285D636E2}" sibTransId="{58496438-D7DC-42AA-9CD3-AECFF1B4E47F}"/>
    <dgm:cxn modelId="{B53B0F67-5AA1-4A60-B432-5F855C7243BF}" type="presOf" srcId="{A0BF87BB-C3B1-4384-A0A0-B6B600F3DB87}" destId="{CFF7980B-1AD3-48FF-B5F3-75142665CF23}" srcOrd="0" destOrd="0" presId="urn:microsoft.com/office/officeart/2005/8/layout/hChevron3"/>
    <dgm:cxn modelId="{6A326253-28E6-4C68-918E-BB83A5EB4DCF}" type="presOf" srcId="{090E4400-34CE-4D58-943D-B0F890A7F8B1}" destId="{71998EB4-1B0D-4097-BCA9-136A8BD029DB}" srcOrd="0" destOrd="0" presId="urn:microsoft.com/office/officeart/2005/8/layout/hChevron3"/>
    <dgm:cxn modelId="{D14A7773-F5B7-4277-BA3F-9AD1BD183C9A}" srcId="{164B65D5-9BCD-49A9-BA4D-462D3A00E3C3}" destId="{A0BF87BB-C3B1-4384-A0A0-B6B600F3DB87}" srcOrd="4" destOrd="0" parTransId="{B5AE4290-8F13-472E-930C-1FDE900783A2}" sibTransId="{3847AE60-E32D-40E3-AC75-D581B0B37B93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DA54C7BB-F107-4A84-BB07-A5EBDC5C6A91}" type="presOf" srcId="{6AE6CB40-FEDE-408C-9601-8FE233385C33}" destId="{2F51CE3D-94A9-403C-AD0B-C85A6C91D419}" srcOrd="0" destOrd="0" presId="urn:microsoft.com/office/officeart/2005/8/layout/hChevron3"/>
    <dgm:cxn modelId="{866ADFCE-9F02-44D7-8F0C-3C2964B43A35}" type="presOf" srcId="{F105E520-DC33-4FA1-B1C3-49EF829C98AF}" destId="{32C8BFE2-F5B2-4225-8B47-CE2F5F30B493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FAD993D9-A66F-413F-A32D-7B7209E1DD1A}" srcId="{164B65D5-9BCD-49A9-BA4D-462D3A00E3C3}" destId="{090E4400-34CE-4D58-943D-B0F890A7F8B1}" srcOrd="2" destOrd="0" parTransId="{6DD536A0-0ED0-4A4D-A2F6-6B77D571D42C}" sibTransId="{745AC50B-5DE6-4298-9E83-DD5D6D628D4E}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722E995C-1120-4CDE-B97C-1609471ACB3C}" type="presParOf" srcId="{D316BE33-BB7C-46B4-97BE-3D0179ADCCAC}" destId="{32C8BFE2-F5B2-4225-8B47-CE2F5F30B493}" srcOrd="2" destOrd="0" presId="urn:microsoft.com/office/officeart/2005/8/layout/hChevron3"/>
    <dgm:cxn modelId="{82270F36-5F0A-40BA-A9BA-D389A73E319F}" type="presParOf" srcId="{D316BE33-BB7C-46B4-97BE-3D0179ADCCAC}" destId="{8587F08C-3268-4BAF-8A26-6E5787C3D3B7}" srcOrd="3" destOrd="0" presId="urn:microsoft.com/office/officeart/2005/8/layout/hChevron3"/>
    <dgm:cxn modelId="{A3712C04-5C3A-42F7-9B11-FC13772B3CE6}" type="presParOf" srcId="{D316BE33-BB7C-46B4-97BE-3D0179ADCCAC}" destId="{71998EB4-1B0D-4097-BCA9-136A8BD029DB}" srcOrd="4" destOrd="0" presId="urn:microsoft.com/office/officeart/2005/8/layout/hChevron3"/>
    <dgm:cxn modelId="{F6469C91-D81B-4479-BF80-EF9D6F9951C0}" type="presParOf" srcId="{D316BE33-BB7C-46B4-97BE-3D0179ADCCAC}" destId="{C8BF3175-EBCE-48CD-8BFD-7B0D0D69C915}" srcOrd="5" destOrd="0" presId="urn:microsoft.com/office/officeart/2005/8/layout/hChevron3"/>
    <dgm:cxn modelId="{D2CD43F0-718E-40B2-B035-3838C885F44C}" type="presParOf" srcId="{D316BE33-BB7C-46B4-97BE-3D0179ADCCAC}" destId="{2F51CE3D-94A9-403C-AD0B-C85A6C91D419}" srcOrd="6" destOrd="0" presId="urn:microsoft.com/office/officeart/2005/8/layout/hChevron3"/>
    <dgm:cxn modelId="{B75EE3B2-BE1B-4101-A83C-454688ADAB5E}" type="presParOf" srcId="{D316BE33-BB7C-46B4-97BE-3D0179ADCCAC}" destId="{4B47C46F-4420-43B6-8FC2-8C6CE75FB701}" srcOrd="7" destOrd="0" presId="urn:microsoft.com/office/officeart/2005/8/layout/hChevron3"/>
    <dgm:cxn modelId="{91382D73-ADFB-4867-98D7-B07D0DA8D297}" type="presParOf" srcId="{D316BE33-BB7C-46B4-97BE-3D0179ADCCAC}" destId="{CFF7980B-1AD3-48FF-B5F3-75142665CF2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外力计算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F105E520-DC33-4FA1-B1C3-49EF829C98AF}">
      <dgm:prSet phldrT="[文本]"/>
      <dgm:spPr/>
      <dgm:t>
        <a:bodyPr/>
        <a:lstStyle/>
        <a:p>
          <a:r>
            <a:rPr lang="zh-CN" altLang="en-US" b="0" dirty="0"/>
            <a:t>土压力</a:t>
          </a:r>
        </a:p>
      </dgm:t>
    </dgm:pt>
    <dgm:pt modelId="{6307B7F3-1898-4B21-9D9F-8B68B919521D}" type="par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394B3415-3B12-430C-A474-249C69140440}" type="sib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090E4400-34CE-4D58-943D-B0F890A7F8B1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列车荷载</a:t>
          </a:r>
        </a:p>
      </dgm:t>
    </dgm:pt>
    <dgm:pt modelId="{6DD536A0-0ED0-4A4D-A2F6-6B77D571D42C}" type="parTrans" cxnId="{FAD993D9-A66F-413F-A32D-7B7209E1DD1A}">
      <dgm:prSet/>
      <dgm:spPr/>
      <dgm:t>
        <a:bodyPr/>
        <a:lstStyle/>
        <a:p>
          <a:endParaRPr lang="zh-CN" altLang="en-US"/>
        </a:p>
      </dgm:t>
    </dgm:pt>
    <dgm:pt modelId="{745AC50B-5DE6-4298-9E83-DD5D6D628D4E}" type="sibTrans" cxnId="{FAD993D9-A66F-413F-A32D-7B7209E1DD1A}">
      <dgm:prSet/>
      <dgm:spPr/>
      <dgm:t>
        <a:bodyPr/>
        <a:lstStyle/>
        <a:p>
          <a:endParaRPr lang="zh-CN" altLang="en-US"/>
        </a:p>
      </dgm:t>
    </dgm:pt>
    <dgm:pt modelId="{6AE6CB40-FEDE-408C-9601-8FE233385C33}">
      <dgm:prSet phldrT="[文本]"/>
      <dgm:spPr/>
      <dgm:t>
        <a:bodyPr/>
        <a:lstStyle/>
        <a:p>
          <a:r>
            <a:rPr lang="zh-CN" altLang="en-US" dirty="0"/>
            <a:t>自身重力</a:t>
          </a:r>
        </a:p>
      </dgm:t>
    </dgm:pt>
    <dgm:pt modelId="{F2DAD004-5C6B-44ED-B16A-F3C285D636E2}" type="parTrans" cxnId="{00D6B861-C261-4FBA-B38D-8E1F79F312A4}">
      <dgm:prSet/>
      <dgm:spPr/>
      <dgm:t>
        <a:bodyPr/>
        <a:lstStyle/>
        <a:p>
          <a:endParaRPr lang="zh-CN" altLang="en-US"/>
        </a:p>
      </dgm:t>
    </dgm:pt>
    <dgm:pt modelId="{58496438-D7DC-42AA-9CD3-AECFF1B4E47F}" type="sibTrans" cxnId="{00D6B861-C261-4FBA-B38D-8E1F79F312A4}">
      <dgm:prSet/>
      <dgm:spPr/>
      <dgm:t>
        <a:bodyPr/>
        <a:lstStyle/>
        <a:p>
          <a:endParaRPr lang="zh-CN" altLang="en-US"/>
        </a:p>
      </dgm:t>
    </dgm:pt>
    <dgm:pt modelId="{A0BF87BB-C3B1-4384-A0A0-B6B600F3DB87}">
      <dgm:prSet phldrT="[文本]"/>
      <dgm:spPr/>
      <dgm:t>
        <a:bodyPr/>
        <a:lstStyle/>
        <a:p>
          <a:r>
            <a:rPr lang="zh-CN" altLang="en-US" dirty="0"/>
            <a:t>地震力</a:t>
          </a:r>
        </a:p>
      </dgm:t>
    </dgm:pt>
    <dgm:pt modelId="{B5AE4290-8F13-472E-930C-1FDE900783A2}" type="parTrans" cxnId="{D14A7773-F5B7-4277-BA3F-9AD1BD183C9A}">
      <dgm:prSet/>
      <dgm:spPr/>
      <dgm:t>
        <a:bodyPr/>
        <a:lstStyle/>
        <a:p>
          <a:endParaRPr lang="zh-CN" altLang="en-US"/>
        </a:p>
      </dgm:t>
    </dgm:pt>
    <dgm:pt modelId="{3847AE60-E32D-40E3-AC75-D581B0B37B93}" type="sibTrans" cxnId="{D14A7773-F5B7-4277-BA3F-9AD1BD183C9A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32C8BFE2-F5B2-4225-8B47-CE2F5F30B493}" type="pres">
      <dgm:prSet presAssocID="{F105E520-DC33-4FA1-B1C3-49EF829C98AF}" presName="parTxOnly" presStyleLbl="node1" presStyleIdx="1" presStyleCnt="5" custScaleX="100001" custScaleY="82645">
        <dgm:presLayoutVars>
          <dgm:bulletEnabled val="1"/>
        </dgm:presLayoutVars>
      </dgm:prSet>
      <dgm:spPr/>
    </dgm:pt>
    <dgm:pt modelId="{8587F08C-3268-4BAF-8A26-6E5787C3D3B7}" type="pres">
      <dgm:prSet presAssocID="{394B3415-3B12-430C-A474-249C69140440}" presName="parSpace" presStyleCnt="0"/>
      <dgm:spPr/>
    </dgm:pt>
    <dgm:pt modelId="{71998EB4-1B0D-4097-BCA9-136A8BD029DB}" type="pres">
      <dgm:prSet presAssocID="{090E4400-34CE-4D58-943D-B0F890A7F8B1}" presName="parTxOnly" presStyleLbl="node1" presStyleIdx="2" presStyleCnt="5" custScaleX="107903" custLinFactX="73068" custLinFactNeighborX="100000" custLinFactNeighborY="-4975">
        <dgm:presLayoutVars>
          <dgm:bulletEnabled val="1"/>
        </dgm:presLayoutVars>
      </dgm:prSet>
      <dgm:spPr/>
    </dgm:pt>
    <dgm:pt modelId="{C8BF3175-EBCE-48CD-8BFD-7B0D0D69C915}" type="pres">
      <dgm:prSet presAssocID="{745AC50B-5DE6-4298-9E83-DD5D6D628D4E}" presName="parSpace" presStyleCnt="0"/>
      <dgm:spPr/>
    </dgm:pt>
    <dgm:pt modelId="{2F51CE3D-94A9-403C-AD0B-C85A6C91D419}" type="pres">
      <dgm:prSet presAssocID="{6AE6CB40-FEDE-408C-9601-8FE233385C33}" presName="parTxOnly" presStyleLbl="node1" presStyleIdx="3" presStyleCnt="5" custLinFactX="-61098" custLinFactNeighborX="-100000" custLinFactNeighborY="7967">
        <dgm:presLayoutVars>
          <dgm:bulletEnabled val="1"/>
        </dgm:presLayoutVars>
      </dgm:prSet>
      <dgm:spPr/>
    </dgm:pt>
    <dgm:pt modelId="{4B47C46F-4420-43B6-8FC2-8C6CE75FB701}" type="pres">
      <dgm:prSet presAssocID="{58496438-D7DC-42AA-9CD3-AECFF1B4E47F}" presName="parSpace" presStyleCnt="0"/>
      <dgm:spPr/>
    </dgm:pt>
    <dgm:pt modelId="{CFF7980B-1AD3-48FF-B5F3-75142665CF23}" type="pres">
      <dgm:prSet presAssocID="{A0BF87BB-C3B1-4384-A0A0-B6B600F3DB87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5D2DA62D-3C39-4453-81DA-0AEA2529CE31}" srcId="{164B65D5-9BCD-49A9-BA4D-462D3A00E3C3}" destId="{F105E520-DC33-4FA1-B1C3-49EF829C98AF}" srcOrd="1" destOrd="0" parTransId="{6307B7F3-1898-4B21-9D9F-8B68B919521D}" sibTransId="{394B3415-3B12-430C-A474-249C69140440}"/>
    <dgm:cxn modelId="{00D6B861-C261-4FBA-B38D-8E1F79F312A4}" srcId="{164B65D5-9BCD-49A9-BA4D-462D3A00E3C3}" destId="{6AE6CB40-FEDE-408C-9601-8FE233385C33}" srcOrd="3" destOrd="0" parTransId="{F2DAD004-5C6B-44ED-B16A-F3C285D636E2}" sibTransId="{58496438-D7DC-42AA-9CD3-AECFF1B4E47F}"/>
    <dgm:cxn modelId="{B53B0F67-5AA1-4A60-B432-5F855C7243BF}" type="presOf" srcId="{A0BF87BB-C3B1-4384-A0A0-B6B600F3DB87}" destId="{CFF7980B-1AD3-48FF-B5F3-75142665CF23}" srcOrd="0" destOrd="0" presId="urn:microsoft.com/office/officeart/2005/8/layout/hChevron3"/>
    <dgm:cxn modelId="{6A326253-28E6-4C68-918E-BB83A5EB4DCF}" type="presOf" srcId="{090E4400-34CE-4D58-943D-B0F890A7F8B1}" destId="{71998EB4-1B0D-4097-BCA9-136A8BD029DB}" srcOrd="0" destOrd="0" presId="urn:microsoft.com/office/officeart/2005/8/layout/hChevron3"/>
    <dgm:cxn modelId="{D14A7773-F5B7-4277-BA3F-9AD1BD183C9A}" srcId="{164B65D5-9BCD-49A9-BA4D-462D3A00E3C3}" destId="{A0BF87BB-C3B1-4384-A0A0-B6B600F3DB87}" srcOrd="4" destOrd="0" parTransId="{B5AE4290-8F13-472E-930C-1FDE900783A2}" sibTransId="{3847AE60-E32D-40E3-AC75-D581B0B37B93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DA54C7BB-F107-4A84-BB07-A5EBDC5C6A91}" type="presOf" srcId="{6AE6CB40-FEDE-408C-9601-8FE233385C33}" destId="{2F51CE3D-94A9-403C-AD0B-C85A6C91D419}" srcOrd="0" destOrd="0" presId="urn:microsoft.com/office/officeart/2005/8/layout/hChevron3"/>
    <dgm:cxn modelId="{866ADFCE-9F02-44D7-8F0C-3C2964B43A35}" type="presOf" srcId="{F105E520-DC33-4FA1-B1C3-49EF829C98AF}" destId="{32C8BFE2-F5B2-4225-8B47-CE2F5F30B493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FAD993D9-A66F-413F-A32D-7B7209E1DD1A}" srcId="{164B65D5-9BCD-49A9-BA4D-462D3A00E3C3}" destId="{090E4400-34CE-4D58-943D-B0F890A7F8B1}" srcOrd="2" destOrd="0" parTransId="{6DD536A0-0ED0-4A4D-A2F6-6B77D571D42C}" sibTransId="{745AC50B-5DE6-4298-9E83-DD5D6D628D4E}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722E995C-1120-4CDE-B97C-1609471ACB3C}" type="presParOf" srcId="{D316BE33-BB7C-46B4-97BE-3D0179ADCCAC}" destId="{32C8BFE2-F5B2-4225-8B47-CE2F5F30B493}" srcOrd="2" destOrd="0" presId="urn:microsoft.com/office/officeart/2005/8/layout/hChevron3"/>
    <dgm:cxn modelId="{82270F36-5F0A-40BA-A9BA-D389A73E319F}" type="presParOf" srcId="{D316BE33-BB7C-46B4-97BE-3D0179ADCCAC}" destId="{8587F08C-3268-4BAF-8A26-6E5787C3D3B7}" srcOrd="3" destOrd="0" presId="urn:microsoft.com/office/officeart/2005/8/layout/hChevron3"/>
    <dgm:cxn modelId="{A3712C04-5C3A-42F7-9B11-FC13772B3CE6}" type="presParOf" srcId="{D316BE33-BB7C-46B4-97BE-3D0179ADCCAC}" destId="{71998EB4-1B0D-4097-BCA9-136A8BD029DB}" srcOrd="4" destOrd="0" presId="urn:microsoft.com/office/officeart/2005/8/layout/hChevron3"/>
    <dgm:cxn modelId="{F6469C91-D81B-4479-BF80-EF9D6F9951C0}" type="presParOf" srcId="{D316BE33-BB7C-46B4-97BE-3D0179ADCCAC}" destId="{C8BF3175-EBCE-48CD-8BFD-7B0D0D69C915}" srcOrd="5" destOrd="0" presId="urn:microsoft.com/office/officeart/2005/8/layout/hChevron3"/>
    <dgm:cxn modelId="{D2CD43F0-718E-40B2-B035-3838C885F44C}" type="presParOf" srcId="{D316BE33-BB7C-46B4-97BE-3D0179ADCCAC}" destId="{2F51CE3D-94A9-403C-AD0B-C85A6C91D419}" srcOrd="6" destOrd="0" presId="urn:microsoft.com/office/officeart/2005/8/layout/hChevron3"/>
    <dgm:cxn modelId="{B75EE3B2-BE1B-4101-A83C-454688ADAB5E}" type="presParOf" srcId="{D316BE33-BB7C-46B4-97BE-3D0179ADCCAC}" destId="{4B47C46F-4420-43B6-8FC2-8C6CE75FB701}" srcOrd="7" destOrd="0" presId="urn:microsoft.com/office/officeart/2005/8/layout/hChevron3"/>
    <dgm:cxn modelId="{91382D73-ADFB-4867-98D7-B07D0DA8D297}" type="presParOf" srcId="{D316BE33-BB7C-46B4-97BE-3D0179ADCCAC}" destId="{CFF7980B-1AD3-48FF-B5F3-75142665CF2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外力计算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F105E520-DC33-4FA1-B1C3-49EF829C98AF}">
      <dgm:prSet phldrT="[文本]"/>
      <dgm:spPr/>
      <dgm:t>
        <a:bodyPr/>
        <a:lstStyle/>
        <a:p>
          <a:r>
            <a:rPr lang="zh-CN" altLang="en-US" b="0" dirty="0"/>
            <a:t>土压力</a:t>
          </a:r>
        </a:p>
      </dgm:t>
    </dgm:pt>
    <dgm:pt modelId="{6307B7F3-1898-4B21-9D9F-8B68B919521D}" type="par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394B3415-3B12-430C-A474-249C69140440}" type="sib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090E4400-34CE-4D58-943D-B0F890A7F8B1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地震力</a:t>
          </a:r>
        </a:p>
      </dgm:t>
    </dgm:pt>
    <dgm:pt modelId="{6DD536A0-0ED0-4A4D-A2F6-6B77D571D42C}" type="parTrans" cxnId="{FAD993D9-A66F-413F-A32D-7B7209E1DD1A}">
      <dgm:prSet/>
      <dgm:spPr/>
      <dgm:t>
        <a:bodyPr/>
        <a:lstStyle/>
        <a:p>
          <a:endParaRPr lang="zh-CN" altLang="en-US"/>
        </a:p>
      </dgm:t>
    </dgm:pt>
    <dgm:pt modelId="{745AC50B-5DE6-4298-9E83-DD5D6D628D4E}" type="sibTrans" cxnId="{FAD993D9-A66F-413F-A32D-7B7209E1DD1A}">
      <dgm:prSet/>
      <dgm:spPr/>
      <dgm:t>
        <a:bodyPr/>
        <a:lstStyle/>
        <a:p>
          <a:endParaRPr lang="zh-CN" altLang="en-US"/>
        </a:p>
      </dgm:t>
    </dgm:pt>
    <dgm:pt modelId="{6AE6CB40-FEDE-408C-9601-8FE233385C33}">
      <dgm:prSet phldrT="[文本]"/>
      <dgm:spPr/>
      <dgm:t>
        <a:bodyPr/>
        <a:lstStyle/>
        <a:p>
          <a:r>
            <a:rPr lang="zh-CN" altLang="en-US" dirty="0"/>
            <a:t>重力</a:t>
          </a:r>
        </a:p>
      </dgm:t>
    </dgm:pt>
    <dgm:pt modelId="{F2DAD004-5C6B-44ED-B16A-F3C285D636E2}" type="parTrans" cxnId="{00D6B861-C261-4FBA-B38D-8E1F79F312A4}">
      <dgm:prSet/>
      <dgm:spPr/>
      <dgm:t>
        <a:bodyPr/>
        <a:lstStyle/>
        <a:p>
          <a:endParaRPr lang="zh-CN" altLang="en-US"/>
        </a:p>
      </dgm:t>
    </dgm:pt>
    <dgm:pt modelId="{58496438-D7DC-42AA-9CD3-AECFF1B4E47F}" type="sibTrans" cxnId="{00D6B861-C261-4FBA-B38D-8E1F79F312A4}">
      <dgm:prSet/>
      <dgm:spPr/>
      <dgm:t>
        <a:bodyPr/>
        <a:lstStyle/>
        <a:p>
          <a:endParaRPr lang="zh-CN" altLang="en-US"/>
        </a:p>
      </dgm:t>
    </dgm:pt>
    <dgm:pt modelId="{A0BF87BB-C3B1-4384-A0A0-B6B600F3DB87}">
      <dgm:prSet phldrT="[文本]"/>
      <dgm:spPr/>
      <dgm:t>
        <a:bodyPr/>
        <a:lstStyle/>
        <a:p>
          <a:r>
            <a:rPr lang="zh-CN" altLang="en-US" dirty="0"/>
            <a:t>列车荷载</a:t>
          </a:r>
        </a:p>
      </dgm:t>
    </dgm:pt>
    <dgm:pt modelId="{B5AE4290-8F13-472E-930C-1FDE900783A2}" type="parTrans" cxnId="{D14A7773-F5B7-4277-BA3F-9AD1BD183C9A}">
      <dgm:prSet/>
      <dgm:spPr/>
      <dgm:t>
        <a:bodyPr/>
        <a:lstStyle/>
        <a:p>
          <a:endParaRPr lang="zh-CN" altLang="en-US"/>
        </a:p>
      </dgm:t>
    </dgm:pt>
    <dgm:pt modelId="{3847AE60-E32D-40E3-AC75-D581B0B37B93}" type="sibTrans" cxnId="{D14A7773-F5B7-4277-BA3F-9AD1BD183C9A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32C8BFE2-F5B2-4225-8B47-CE2F5F30B493}" type="pres">
      <dgm:prSet presAssocID="{F105E520-DC33-4FA1-B1C3-49EF829C98AF}" presName="parTxOnly" presStyleLbl="node1" presStyleIdx="1" presStyleCnt="5" custScaleX="100001" custScaleY="82645">
        <dgm:presLayoutVars>
          <dgm:bulletEnabled val="1"/>
        </dgm:presLayoutVars>
      </dgm:prSet>
      <dgm:spPr/>
    </dgm:pt>
    <dgm:pt modelId="{8587F08C-3268-4BAF-8A26-6E5787C3D3B7}" type="pres">
      <dgm:prSet presAssocID="{394B3415-3B12-430C-A474-249C69140440}" presName="parSpace" presStyleCnt="0"/>
      <dgm:spPr/>
    </dgm:pt>
    <dgm:pt modelId="{71998EB4-1B0D-4097-BCA9-136A8BD029DB}" type="pres">
      <dgm:prSet presAssocID="{090E4400-34CE-4D58-943D-B0F890A7F8B1}" presName="parTxOnly" presStyleLbl="node1" presStyleIdx="2" presStyleCnt="5" custScaleX="107903" custLinFactX="119417" custLinFactNeighborX="200000">
        <dgm:presLayoutVars>
          <dgm:bulletEnabled val="1"/>
        </dgm:presLayoutVars>
      </dgm:prSet>
      <dgm:spPr/>
    </dgm:pt>
    <dgm:pt modelId="{C8BF3175-EBCE-48CD-8BFD-7B0D0D69C915}" type="pres">
      <dgm:prSet presAssocID="{745AC50B-5DE6-4298-9E83-DD5D6D628D4E}" presName="parSpace" presStyleCnt="0"/>
      <dgm:spPr/>
    </dgm:pt>
    <dgm:pt modelId="{2F51CE3D-94A9-403C-AD0B-C85A6C91D419}" type="pres">
      <dgm:prSet presAssocID="{6AE6CB40-FEDE-408C-9601-8FE233385C33}" presName="parTxOnly" presStyleLbl="node1" presStyleIdx="3" presStyleCnt="5" custLinFactX="-61098" custLinFactNeighborX="-100000" custLinFactNeighborY="7967">
        <dgm:presLayoutVars>
          <dgm:bulletEnabled val="1"/>
        </dgm:presLayoutVars>
      </dgm:prSet>
      <dgm:spPr/>
    </dgm:pt>
    <dgm:pt modelId="{4B47C46F-4420-43B6-8FC2-8C6CE75FB701}" type="pres">
      <dgm:prSet presAssocID="{58496438-D7DC-42AA-9CD3-AECFF1B4E47F}" presName="parSpace" presStyleCnt="0"/>
      <dgm:spPr/>
    </dgm:pt>
    <dgm:pt modelId="{CFF7980B-1AD3-48FF-B5F3-75142665CF23}" type="pres">
      <dgm:prSet presAssocID="{A0BF87BB-C3B1-4384-A0A0-B6B600F3DB87}" presName="parTxOnly" presStyleLbl="node1" presStyleIdx="4" presStyleCnt="5" custLinFactX="-67895" custLinFactNeighborX="-100000" custLinFactNeighborY="6634">
        <dgm:presLayoutVars>
          <dgm:bulletEnabled val="1"/>
        </dgm:presLayoutVars>
      </dgm:prSet>
      <dgm:spPr/>
    </dgm:pt>
  </dgm:ptLst>
  <dgm:cxnLst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5D2DA62D-3C39-4453-81DA-0AEA2529CE31}" srcId="{164B65D5-9BCD-49A9-BA4D-462D3A00E3C3}" destId="{F105E520-DC33-4FA1-B1C3-49EF829C98AF}" srcOrd="1" destOrd="0" parTransId="{6307B7F3-1898-4B21-9D9F-8B68B919521D}" sibTransId="{394B3415-3B12-430C-A474-249C69140440}"/>
    <dgm:cxn modelId="{00D6B861-C261-4FBA-B38D-8E1F79F312A4}" srcId="{164B65D5-9BCD-49A9-BA4D-462D3A00E3C3}" destId="{6AE6CB40-FEDE-408C-9601-8FE233385C33}" srcOrd="3" destOrd="0" parTransId="{F2DAD004-5C6B-44ED-B16A-F3C285D636E2}" sibTransId="{58496438-D7DC-42AA-9CD3-AECFF1B4E47F}"/>
    <dgm:cxn modelId="{B53B0F67-5AA1-4A60-B432-5F855C7243BF}" type="presOf" srcId="{A0BF87BB-C3B1-4384-A0A0-B6B600F3DB87}" destId="{CFF7980B-1AD3-48FF-B5F3-75142665CF23}" srcOrd="0" destOrd="0" presId="urn:microsoft.com/office/officeart/2005/8/layout/hChevron3"/>
    <dgm:cxn modelId="{6A326253-28E6-4C68-918E-BB83A5EB4DCF}" type="presOf" srcId="{090E4400-34CE-4D58-943D-B0F890A7F8B1}" destId="{71998EB4-1B0D-4097-BCA9-136A8BD029DB}" srcOrd="0" destOrd="0" presId="urn:microsoft.com/office/officeart/2005/8/layout/hChevron3"/>
    <dgm:cxn modelId="{D14A7773-F5B7-4277-BA3F-9AD1BD183C9A}" srcId="{164B65D5-9BCD-49A9-BA4D-462D3A00E3C3}" destId="{A0BF87BB-C3B1-4384-A0A0-B6B600F3DB87}" srcOrd="4" destOrd="0" parTransId="{B5AE4290-8F13-472E-930C-1FDE900783A2}" sibTransId="{3847AE60-E32D-40E3-AC75-D581B0B37B93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DA54C7BB-F107-4A84-BB07-A5EBDC5C6A91}" type="presOf" srcId="{6AE6CB40-FEDE-408C-9601-8FE233385C33}" destId="{2F51CE3D-94A9-403C-AD0B-C85A6C91D419}" srcOrd="0" destOrd="0" presId="urn:microsoft.com/office/officeart/2005/8/layout/hChevron3"/>
    <dgm:cxn modelId="{866ADFCE-9F02-44D7-8F0C-3C2964B43A35}" type="presOf" srcId="{F105E520-DC33-4FA1-B1C3-49EF829C98AF}" destId="{32C8BFE2-F5B2-4225-8B47-CE2F5F30B493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FAD993D9-A66F-413F-A32D-7B7209E1DD1A}" srcId="{164B65D5-9BCD-49A9-BA4D-462D3A00E3C3}" destId="{090E4400-34CE-4D58-943D-B0F890A7F8B1}" srcOrd="2" destOrd="0" parTransId="{6DD536A0-0ED0-4A4D-A2F6-6B77D571D42C}" sibTransId="{745AC50B-5DE6-4298-9E83-DD5D6D628D4E}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722E995C-1120-4CDE-B97C-1609471ACB3C}" type="presParOf" srcId="{D316BE33-BB7C-46B4-97BE-3D0179ADCCAC}" destId="{32C8BFE2-F5B2-4225-8B47-CE2F5F30B493}" srcOrd="2" destOrd="0" presId="urn:microsoft.com/office/officeart/2005/8/layout/hChevron3"/>
    <dgm:cxn modelId="{82270F36-5F0A-40BA-A9BA-D389A73E319F}" type="presParOf" srcId="{D316BE33-BB7C-46B4-97BE-3D0179ADCCAC}" destId="{8587F08C-3268-4BAF-8A26-6E5787C3D3B7}" srcOrd="3" destOrd="0" presId="urn:microsoft.com/office/officeart/2005/8/layout/hChevron3"/>
    <dgm:cxn modelId="{A3712C04-5C3A-42F7-9B11-FC13772B3CE6}" type="presParOf" srcId="{D316BE33-BB7C-46B4-97BE-3D0179ADCCAC}" destId="{71998EB4-1B0D-4097-BCA9-136A8BD029DB}" srcOrd="4" destOrd="0" presId="urn:microsoft.com/office/officeart/2005/8/layout/hChevron3"/>
    <dgm:cxn modelId="{F6469C91-D81B-4479-BF80-EF9D6F9951C0}" type="presParOf" srcId="{D316BE33-BB7C-46B4-97BE-3D0179ADCCAC}" destId="{C8BF3175-EBCE-48CD-8BFD-7B0D0D69C915}" srcOrd="5" destOrd="0" presId="urn:microsoft.com/office/officeart/2005/8/layout/hChevron3"/>
    <dgm:cxn modelId="{D2CD43F0-718E-40B2-B035-3838C885F44C}" type="presParOf" srcId="{D316BE33-BB7C-46B4-97BE-3D0179ADCCAC}" destId="{2F51CE3D-94A9-403C-AD0B-C85A6C91D419}" srcOrd="6" destOrd="0" presId="urn:microsoft.com/office/officeart/2005/8/layout/hChevron3"/>
    <dgm:cxn modelId="{B75EE3B2-BE1B-4101-A83C-454688ADAB5E}" type="presParOf" srcId="{D316BE33-BB7C-46B4-97BE-3D0179ADCCAC}" destId="{4B47C46F-4420-43B6-8FC2-8C6CE75FB701}" srcOrd="7" destOrd="0" presId="urn:microsoft.com/office/officeart/2005/8/layout/hChevron3"/>
    <dgm:cxn modelId="{91382D73-ADFB-4867-98D7-B07D0DA8D297}" type="presParOf" srcId="{D316BE33-BB7C-46B4-97BE-3D0179ADCCAC}" destId="{CFF7980B-1AD3-48FF-B5F3-75142665CF2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9BF779C-1380-4F3A-B649-47EDD4BDC6D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抗滑动</a:t>
          </a:r>
        </a:p>
      </dgm:t>
    </dgm:pt>
    <dgm:pt modelId="{5BA610F5-9522-4C3A-9A67-B8A9DE2520EF}" type="par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13538D57-D1E3-432F-AF28-63038363039C}" type="sib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BC81E079-11AD-4C5E-AF31-FEED6BD4D593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3510F15C-AC42-44DD-A2DD-054043337101}" type="par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63154421-9E4F-4BE3-8601-491AD69920FA}" type="sib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387A4293-8845-4BE9-8D80-DDFB8AA69127}">
      <dgm:prSet phldrT="[文本]"/>
      <dgm:spPr/>
      <dgm:t>
        <a:bodyPr/>
        <a:lstStyle/>
        <a:p>
          <a:r>
            <a:rPr lang="zh-CN" altLang="en-US" dirty="0"/>
            <a:t>偏心距</a:t>
          </a:r>
        </a:p>
      </dgm:t>
    </dgm:pt>
    <dgm:pt modelId="{20A61C79-CF51-4D12-9DFB-4EEA91B3E0E3}" type="par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C4F58215-9057-40C8-B765-4E61A84535B6}" type="sib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3CDC7965-4349-4642-BC36-4006A1105C3F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76EA14E8-EC63-4663-89B8-D0292A396170}" type="par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B463FBE1-7C8F-4035-9B5D-004C194649E0}" type="sib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1F696885-5C70-4F1F-843F-D11C455E6C94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E89A6373-9720-4777-AFB6-C1118A63D20F}" type="pres">
      <dgm:prSet presAssocID="{C562FFAF-322F-4673-B1A6-1690FFCDC89A}" presName="parSpace" presStyleCnt="0"/>
      <dgm:spPr/>
    </dgm:pt>
    <dgm:pt modelId="{14F5E2C5-6E51-49D7-87AF-B905D53EE6E6}" type="pres">
      <dgm:prSet presAssocID="{A9BF779C-1380-4F3A-B649-47EDD4BDC6D3}" presName="parTxOnly" presStyleLbl="node1" presStyleIdx="1" presStyleCnt="5">
        <dgm:presLayoutVars>
          <dgm:bulletEnabled val="1"/>
        </dgm:presLayoutVars>
      </dgm:prSet>
      <dgm:spPr/>
    </dgm:pt>
    <dgm:pt modelId="{07BA9737-9B26-4E9A-ABE1-A3AD6CFE6BC9}" type="pres">
      <dgm:prSet presAssocID="{13538D57-D1E3-432F-AF28-63038363039C}" presName="parSpace" presStyleCnt="0"/>
      <dgm:spPr/>
    </dgm:pt>
    <dgm:pt modelId="{39FDF0AA-62ED-4922-A9EA-C6D5E81C0D2D}" type="pres">
      <dgm:prSet presAssocID="{BC81E079-11AD-4C5E-AF31-FEED6BD4D593}" presName="parTxOnly" presStyleLbl="node1" presStyleIdx="2" presStyleCnt="5">
        <dgm:presLayoutVars>
          <dgm:bulletEnabled val="1"/>
        </dgm:presLayoutVars>
      </dgm:prSet>
      <dgm:spPr/>
    </dgm:pt>
    <dgm:pt modelId="{76389538-A097-4980-BB04-E83C989A15B3}" type="pres">
      <dgm:prSet presAssocID="{63154421-9E4F-4BE3-8601-491AD69920FA}" presName="parSpace" presStyleCnt="0"/>
      <dgm:spPr/>
    </dgm:pt>
    <dgm:pt modelId="{81EAA467-4C5E-4B29-96F7-4E1723B5A634}" type="pres">
      <dgm:prSet presAssocID="{387A4293-8845-4BE9-8D80-DDFB8AA69127}" presName="parTxOnly" presStyleLbl="node1" presStyleIdx="3" presStyleCnt="5">
        <dgm:presLayoutVars>
          <dgm:bulletEnabled val="1"/>
        </dgm:presLayoutVars>
      </dgm:prSet>
      <dgm:spPr/>
    </dgm:pt>
    <dgm:pt modelId="{E9364581-A84B-42E8-A86E-0B147E486527}" type="pres">
      <dgm:prSet presAssocID="{C4F58215-9057-40C8-B765-4E61A84535B6}" presName="parSpace" presStyleCnt="0"/>
      <dgm:spPr/>
    </dgm:pt>
    <dgm:pt modelId="{C425B238-D5F2-4C69-9019-97CD6B0872EE}" type="pres">
      <dgm:prSet presAssocID="{3CDC7965-4349-4642-BC36-4006A1105C3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EA14610-28EA-4D8A-ABDA-8BDA664DA18F}" srcId="{164B65D5-9BCD-49A9-BA4D-462D3A00E3C3}" destId="{BC81E079-11AD-4C5E-AF31-FEED6BD4D593}" srcOrd="2" destOrd="0" parTransId="{3510F15C-AC42-44DD-A2DD-054043337101}" sibTransId="{63154421-9E4F-4BE3-8601-491AD69920FA}"/>
    <dgm:cxn modelId="{0E030911-7BA3-4E00-BF45-27070A628164}" type="presOf" srcId="{387A4293-8845-4BE9-8D80-DDFB8AA69127}" destId="{81EAA467-4C5E-4B29-96F7-4E1723B5A634}" srcOrd="0" destOrd="0" presId="urn:microsoft.com/office/officeart/2005/8/layout/hChevron3"/>
    <dgm:cxn modelId="{F548B370-DBE3-46D9-B44A-C59001D9C567}" type="presOf" srcId="{989734CB-AB64-44EB-8D9B-FF7ECE02313D}" destId="{1F696885-5C70-4F1F-843F-D11C455E6C94}" srcOrd="0" destOrd="0" presId="urn:microsoft.com/office/officeart/2005/8/layout/hChevron3"/>
    <dgm:cxn modelId="{33F7E07A-91E2-41F4-92AE-B9B63B08EF4B}" type="presOf" srcId="{A9BF779C-1380-4F3A-B649-47EDD4BDC6D3}" destId="{14F5E2C5-6E51-49D7-87AF-B905D53EE6E6}" srcOrd="0" destOrd="0" presId="urn:microsoft.com/office/officeart/2005/8/layout/hChevron3"/>
    <dgm:cxn modelId="{CB7766AC-EF75-45E9-BD51-05C63E876BB0}" srcId="{164B65D5-9BCD-49A9-BA4D-462D3A00E3C3}" destId="{A9BF779C-1380-4F3A-B649-47EDD4BDC6D3}" srcOrd="1" destOrd="0" parTransId="{5BA610F5-9522-4C3A-9A67-B8A9DE2520EF}" sibTransId="{13538D57-D1E3-432F-AF28-63038363039C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43A4CCD-2D8F-4A4D-B4FD-44BAF680A840}" type="presOf" srcId="{BC81E079-11AD-4C5E-AF31-FEED6BD4D593}" destId="{39FDF0AA-62ED-4922-A9EA-C6D5E81C0D2D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114B3FDA-F936-41D1-A1A3-824E95A25CCA}" type="presOf" srcId="{3CDC7965-4349-4642-BC36-4006A1105C3F}" destId="{C425B238-D5F2-4C69-9019-97CD6B0872EE}" srcOrd="0" destOrd="0" presId="urn:microsoft.com/office/officeart/2005/8/layout/hChevron3"/>
    <dgm:cxn modelId="{50D188EC-BCE4-4AB6-BEFD-CF6E9F18F4FD}" srcId="{164B65D5-9BCD-49A9-BA4D-462D3A00E3C3}" destId="{387A4293-8845-4BE9-8D80-DDFB8AA69127}" srcOrd="3" destOrd="0" parTransId="{20A61C79-CF51-4D12-9DFB-4EEA91B3E0E3}" sibTransId="{C4F58215-9057-40C8-B765-4E61A84535B6}"/>
    <dgm:cxn modelId="{550ADFF1-D7F4-47F8-A2E8-BF62E114D488}" srcId="{164B65D5-9BCD-49A9-BA4D-462D3A00E3C3}" destId="{3CDC7965-4349-4642-BC36-4006A1105C3F}" srcOrd="4" destOrd="0" parTransId="{76EA14E8-EC63-4663-89B8-D0292A396170}" sibTransId="{B463FBE1-7C8F-4035-9B5D-004C194649E0}"/>
    <dgm:cxn modelId="{8CD6679A-DB59-4F82-AA40-7966465FEA81}" type="presParOf" srcId="{D316BE33-BB7C-46B4-97BE-3D0179ADCCAC}" destId="{1F696885-5C70-4F1F-843F-D11C455E6C94}" srcOrd="0" destOrd="0" presId="urn:microsoft.com/office/officeart/2005/8/layout/hChevron3"/>
    <dgm:cxn modelId="{3D61FB4F-E9FE-4F82-94F4-F69E8BCB56DA}" type="presParOf" srcId="{D316BE33-BB7C-46B4-97BE-3D0179ADCCAC}" destId="{E89A6373-9720-4777-AFB6-C1118A63D20F}" srcOrd="1" destOrd="0" presId="urn:microsoft.com/office/officeart/2005/8/layout/hChevron3"/>
    <dgm:cxn modelId="{64DEA618-05D0-4985-A23A-E878CCA83877}" type="presParOf" srcId="{D316BE33-BB7C-46B4-97BE-3D0179ADCCAC}" destId="{14F5E2C5-6E51-49D7-87AF-B905D53EE6E6}" srcOrd="2" destOrd="0" presId="urn:microsoft.com/office/officeart/2005/8/layout/hChevron3"/>
    <dgm:cxn modelId="{EDDE3FBB-D831-40B7-B82E-8E0118EEB908}" type="presParOf" srcId="{D316BE33-BB7C-46B4-97BE-3D0179ADCCAC}" destId="{07BA9737-9B26-4E9A-ABE1-A3AD6CFE6BC9}" srcOrd="3" destOrd="0" presId="urn:microsoft.com/office/officeart/2005/8/layout/hChevron3"/>
    <dgm:cxn modelId="{FD34FEF3-00A6-4926-9C63-E18CCDAABBBF}" type="presParOf" srcId="{D316BE33-BB7C-46B4-97BE-3D0179ADCCAC}" destId="{39FDF0AA-62ED-4922-A9EA-C6D5E81C0D2D}" srcOrd="4" destOrd="0" presId="urn:microsoft.com/office/officeart/2005/8/layout/hChevron3"/>
    <dgm:cxn modelId="{D3508DE9-0E0C-49E0-B205-55D91033D56D}" type="presParOf" srcId="{D316BE33-BB7C-46B4-97BE-3D0179ADCCAC}" destId="{76389538-A097-4980-BB04-E83C989A15B3}" srcOrd="5" destOrd="0" presId="urn:microsoft.com/office/officeart/2005/8/layout/hChevron3"/>
    <dgm:cxn modelId="{7018F342-E794-4958-8A48-31995B308D6A}" type="presParOf" srcId="{D316BE33-BB7C-46B4-97BE-3D0179ADCCAC}" destId="{81EAA467-4C5E-4B29-96F7-4E1723B5A634}" srcOrd="6" destOrd="0" presId="urn:microsoft.com/office/officeart/2005/8/layout/hChevron3"/>
    <dgm:cxn modelId="{867E46DB-E716-4D72-89FD-6CB94ADBDBD6}" type="presParOf" srcId="{D316BE33-BB7C-46B4-97BE-3D0179ADCCAC}" destId="{E9364581-A84B-42E8-A86E-0B147E486527}" srcOrd="7" destOrd="0" presId="urn:microsoft.com/office/officeart/2005/8/layout/hChevron3"/>
    <dgm:cxn modelId="{BF0C19A7-F452-48DD-8211-C5AA7573058B}" type="presParOf" srcId="{D316BE33-BB7C-46B4-97BE-3D0179ADCCAC}" destId="{C425B238-D5F2-4C69-9019-97CD6B0872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BF389-6EFC-45DA-897F-C21DAAB32BE1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E6493A-29C7-4F04-9ACC-FCF070BB6190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毕设任务说明 </a:t>
          </a:r>
        </a:p>
      </dsp:txBody>
      <dsp:txXfrm>
        <a:off x="752110" y="541866"/>
        <a:ext cx="7301111" cy="1083733"/>
      </dsp:txXfrm>
    </dsp:sp>
    <dsp:sp modelId="{0C854F86-0C5A-4D36-A6F6-F2EBEE04D9A8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06784-87A7-495B-8EDC-0DA546F07954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已做工作说明</a:t>
          </a:r>
        </a:p>
      </dsp:txBody>
      <dsp:txXfrm>
        <a:off x="1146048" y="2167466"/>
        <a:ext cx="6907174" cy="1083733"/>
      </dsp:txXfrm>
    </dsp:sp>
    <dsp:sp modelId="{AA237CE2-22AB-472F-A185-ECDE9359A434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05E7B6-BA0E-48EC-898C-D5F60509A841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后期规划</a:t>
          </a:r>
        </a:p>
      </dsp:txBody>
      <dsp:txXfrm>
        <a:off x="752110" y="3793066"/>
        <a:ext cx="7301111" cy="1083733"/>
      </dsp:txXfrm>
    </dsp:sp>
    <dsp:sp modelId="{B1EC4820-2C29-48F5-A5E6-0CA38C99C285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96885-5C70-4F1F-843F-D11C455E6C94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外部稳定性检算</a:t>
          </a:r>
        </a:p>
      </dsp:txBody>
      <dsp:txXfrm>
        <a:off x="1343" y="0"/>
        <a:ext cx="2494695" cy="503109"/>
      </dsp:txXfrm>
    </dsp:sp>
    <dsp:sp modelId="{14F5E2C5-6E51-49D7-87AF-B905D53EE6E6}">
      <dsp:nvSpPr>
        <dsp:cNvPr id="0" name=""/>
        <dsp:cNvSpPr/>
      </dsp:nvSpPr>
      <dsp:spPr>
        <a:xfrm>
          <a:off x="2097722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抗滑动</a:t>
          </a:r>
        </a:p>
      </dsp:txBody>
      <dsp:txXfrm>
        <a:off x="2349277" y="0"/>
        <a:ext cx="2117363" cy="503109"/>
      </dsp:txXfrm>
    </dsp:sp>
    <dsp:sp modelId="{39FDF0AA-62ED-4922-A9EA-C6D5E81C0D2D}">
      <dsp:nvSpPr>
        <dsp:cNvPr id="0" name=""/>
        <dsp:cNvSpPr/>
      </dsp:nvSpPr>
      <dsp:spPr>
        <a:xfrm>
          <a:off x="4194100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抗倾覆</a:t>
          </a:r>
        </a:p>
      </dsp:txBody>
      <dsp:txXfrm>
        <a:off x="4445655" y="0"/>
        <a:ext cx="2117363" cy="503109"/>
      </dsp:txXfrm>
    </dsp:sp>
    <dsp:sp modelId="{81EAA467-4C5E-4B29-96F7-4E1723B5A634}">
      <dsp:nvSpPr>
        <dsp:cNvPr id="0" name=""/>
        <dsp:cNvSpPr/>
      </dsp:nvSpPr>
      <dsp:spPr>
        <a:xfrm>
          <a:off x="6290478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偏心距</a:t>
          </a:r>
        </a:p>
      </dsp:txBody>
      <dsp:txXfrm>
        <a:off x="6542033" y="0"/>
        <a:ext cx="2117363" cy="503109"/>
      </dsp:txXfrm>
    </dsp:sp>
    <dsp:sp modelId="{C425B238-D5F2-4C69-9019-97CD6B0872EE}">
      <dsp:nvSpPr>
        <dsp:cNvPr id="0" name=""/>
        <dsp:cNvSpPr/>
      </dsp:nvSpPr>
      <dsp:spPr>
        <a:xfrm>
          <a:off x="838685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地基应力</a:t>
          </a:r>
        </a:p>
      </dsp:txBody>
      <dsp:txXfrm>
        <a:off x="8638412" y="0"/>
        <a:ext cx="2117363" cy="50310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96885-5C70-4F1F-843F-D11C455E6C94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外部稳定性检算</a:t>
          </a:r>
        </a:p>
      </dsp:txBody>
      <dsp:txXfrm>
        <a:off x="1343" y="0"/>
        <a:ext cx="2494695" cy="503109"/>
      </dsp:txXfrm>
    </dsp:sp>
    <dsp:sp modelId="{14F5E2C5-6E51-49D7-87AF-B905D53EE6E6}">
      <dsp:nvSpPr>
        <dsp:cNvPr id="0" name=""/>
        <dsp:cNvSpPr/>
      </dsp:nvSpPr>
      <dsp:spPr>
        <a:xfrm>
          <a:off x="4376118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抗倾覆</a:t>
          </a:r>
        </a:p>
      </dsp:txBody>
      <dsp:txXfrm>
        <a:off x="4627673" y="0"/>
        <a:ext cx="2117363" cy="503109"/>
      </dsp:txXfrm>
    </dsp:sp>
    <dsp:sp modelId="{39FDF0AA-62ED-4922-A9EA-C6D5E81C0D2D}">
      <dsp:nvSpPr>
        <dsp:cNvPr id="0" name=""/>
        <dsp:cNvSpPr/>
      </dsp:nvSpPr>
      <dsp:spPr>
        <a:xfrm>
          <a:off x="2286291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抗滑动</a:t>
          </a:r>
        </a:p>
      </dsp:txBody>
      <dsp:txXfrm>
        <a:off x="2537846" y="0"/>
        <a:ext cx="2117363" cy="503109"/>
      </dsp:txXfrm>
    </dsp:sp>
    <dsp:sp modelId="{81EAA467-4C5E-4B29-96F7-4E1723B5A634}">
      <dsp:nvSpPr>
        <dsp:cNvPr id="0" name=""/>
        <dsp:cNvSpPr/>
      </dsp:nvSpPr>
      <dsp:spPr>
        <a:xfrm>
          <a:off x="6290478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偏心距</a:t>
          </a:r>
        </a:p>
      </dsp:txBody>
      <dsp:txXfrm>
        <a:off x="6542033" y="0"/>
        <a:ext cx="2117363" cy="503109"/>
      </dsp:txXfrm>
    </dsp:sp>
    <dsp:sp modelId="{C425B238-D5F2-4C69-9019-97CD6B0872EE}">
      <dsp:nvSpPr>
        <dsp:cNvPr id="0" name=""/>
        <dsp:cNvSpPr/>
      </dsp:nvSpPr>
      <dsp:spPr>
        <a:xfrm>
          <a:off x="838685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地基应力</a:t>
          </a:r>
        </a:p>
      </dsp:txBody>
      <dsp:txXfrm>
        <a:off x="8638412" y="0"/>
        <a:ext cx="2117363" cy="50310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96885-5C70-4F1F-843F-D11C455E6C94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外部稳定性检算</a:t>
          </a:r>
        </a:p>
      </dsp:txBody>
      <dsp:txXfrm>
        <a:off x="1343" y="0"/>
        <a:ext cx="2494695" cy="503109"/>
      </dsp:txXfrm>
    </dsp:sp>
    <dsp:sp modelId="{14F5E2C5-6E51-49D7-87AF-B905D53EE6E6}">
      <dsp:nvSpPr>
        <dsp:cNvPr id="0" name=""/>
        <dsp:cNvSpPr/>
      </dsp:nvSpPr>
      <dsp:spPr>
        <a:xfrm>
          <a:off x="4376118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抗倾覆</a:t>
          </a:r>
        </a:p>
      </dsp:txBody>
      <dsp:txXfrm>
        <a:off x="4627673" y="0"/>
        <a:ext cx="2117363" cy="503109"/>
      </dsp:txXfrm>
    </dsp:sp>
    <dsp:sp modelId="{39FDF0AA-62ED-4922-A9EA-C6D5E81C0D2D}">
      <dsp:nvSpPr>
        <dsp:cNvPr id="0" name=""/>
        <dsp:cNvSpPr/>
      </dsp:nvSpPr>
      <dsp:spPr>
        <a:xfrm>
          <a:off x="2286291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抗滑动</a:t>
          </a:r>
        </a:p>
      </dsp:txBody>
      <dsp:txXfrm>
        <a:off x="2537846" y="0"/>
        <a:ext cx="2117363" cy="503109"/>
      </dsp:txXfrm>
    </dsp:sp>
    <dsp:sp modelId="{81EAA467-4C5E-4B29-96F7-4E1723B5A634}">
      <dsp:nvSpPr>
        <dsp:cNvPr id="0" name=""/>
        <dsp:cNvSpPr/>
      </dsp:nvSpPr>
      <dsp:spPr>
        <a:xfrm>
          <a:off x="6290478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偏心距</a:t>
          </a:r>
        </a:p>
      </dsp:txBody>
      <dsp:txXfrm>
        <a:off x="6542033" y="0"/>
        <a:ext cx="2117363" cy="503109"/>
      </dsp:txXfrm>
    </dsp:sp>
    <dsp:sp modelId="{C425B238-D5F2-4C69-9019-97CD6B0872EE}">
      <dsp:nvSpPr>
        <dsp:cNvPr id="0" name=""/>
        <dsp:cNvSpPr/>
      </dsp:nvSpPr>
      <dsp:spPr>
        <a:xfrm>
          <a:off x="838685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地基应力</a:t>
          </a:r>
        </a:p>
      </dsp:txBody>
      <dsp:txXfrm>
        <a:off x="8638412" y="0"/>
        <a:ext cx="2117363" cy="50310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96885-5C70-4F1F-843F-D11C455E6C94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外部稳定性检算</a:t>
          </a:r>
        </a:p>
      </dsp:txBody>
      <dsp:txXfrm>
        <a:off x="1343" y="0"/>
        <a:ext cx="2494695" cy="503109"/>
      </dsp:txXfrm>
    </dsp:sp>
    <dsp:sp modelId="{14F5E2C5-6E51-49D7-87AF-B905D53EE6E6}">
      <dsp:nvSpPr>
        <dsp:cNvPr id="0" name=""/>
        <dsp:cNvSpPr/>
      </dsp:nvSpPr>
      <dsp:spPr>
        <a:xfrm>
          <a:off x="6082360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偏心距</a:t>
          </a:r>
        </a:p>
      </dsp:txBody>
      <dsp:txXfrm>
        <a:off x="6333915" y="0"/>
        <a:ext cx="2117363" cy="503109"/>
      </dsp:txXfrm>
    </dsp:sp>
    <dsp:sp modelId="{39FDF0AA-62ED-4922-A9EA-C6D5E81C0D2D}">
      <dsp:nvSpPr>
        <dsp:cNvPr id="0" name=""/>
        <dsp:cNvSpPr/>
      </dsp:nvSpPr>
      <dsp:spPr>
        <a:xfrm>
          <a:off x="2286291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抗滑动</a:t>
          </a:r>
        </a:p>
      </dsp:txBody>
      <dsp:txXfrm>
        <a:off x="2537846" y="0"/>
        <a:ext cx="2117363" cy="503109"/>
      </dsp:txXfrm>
    </dsp:sp>
    <dsp:sp modelId="{81EAA467-4C5E-4B29-96F7-4E1723B5A634}">
      <dsp:nvSpPr>
        <dsp:cNvPr id="0" name=""/>
        <dsp:cNvSpPr/>
      </dsp:nvSpPr>
      <dsp:spPr>
        <a:xfrm>
          <a:off x="408461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抗倾覆</a:t>
          </a:r>
        </a:p>
      </dsp:txBody>
      <dsp:txXfrm>
        <a:off x="4336172" y="0"/>
        <a:ext cx="2117363" cy="503109"/>
      </dsp:txXfrm>
    </dsp:sp>
    <dsp:sp modelId="{C425B238-D5F2-4C69-9019-97CD6B0872EE}">
      <dsp:nvSpPr>
        <dsp:cNvPr id="0" name=""/>
        <dsp:cNvSpPr/>
      </dsp:nvSpPr>
      <dsp:spPr>
        <a:xfrm>
          <a:off x="838685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地基应力</a:t>
          </a:r>
        </a:p>
      </dsp:txBody>
      <dsp:txXfrm>
        <a:off x="8638412" y="0"/>
        <a:ext cx="2117363" cy="50310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96885-5C70-4F1F-843F-D11C455E6C94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外部稳定性检算</a:t>
          </a:r>
        </a:p>
      </dsp:txBody>
      <dsp:txXfrm>
        <a:off x="1343" y="0"/>
        <a:ext cx="2494695" cy="503109"/>
      </dsp:txXfrm>
    </dsp:sp>
    <dsp:sp modelId="{14F5E2C5-6E51-49D7-87AF-B905D53EE6E6}">
      <dsp:nvSpPr>
        <dsp:cNvPr id="0" name=""/>
        <dsp:cNvSpPr/>
      </dsp:nvSpPr>
      <dsp:spPr>
        <a:xfrm>
          <a:off x="6082360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偏心距</a:t>
          </a:r>
        </a:p>
      </dsp:txBody>
      <dsp:txXfrm>
        <a:off x="6333915" y="0"/>
        <a:ext cx="2117363" cy="503109"/>
      </dsp:txXfrm>
    </dsp:sp>
    <dsp:sp modelId="{39FDF0AA-62ED-4922-A9EA-C6D5E81C0D2D}">
      <dsp:nvSpPr>
        <dsp:cNvPr id="0" name=""/>
        <dsp:cNvSpPr/>
      </dsp:nvSpPr>
      <dsp:spPr>
        <a:xfrm>
          <a:off x="2286291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抗滑动</a:t>
          </a:r>
        </a:p>
      </dsp:txBody>
      <dsp:txXfrm>
        <a:off x="2537846" y="0"/>
        <a:ext cx="2117363" cy="503109"/>
      </dsp:txXfrm>
    </dsp:sp>
    <dsp:sp modelId="{81EAA467-4C5E-4B29-96F7-4E1723B5A634}">
      <dsp:nvSpPr>
        <dsp:cNvPr id="0" name=""/>
        <dsp:cNvSpPr/>
      </dsp:nvSpPr>
      <dsp:spPr>
        <a:xfrm>
          <a:off x="408461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抗倾覆</a:t>
          </a:r>
        </a:p>
      </dsp:txBody>
      <dsp:txXfrm>
        <a:off x="4336172" y="0"/>
        <a:ext cx="2117363" cy="503109"/>
      </dsp:txXfrm>
    </dsp:sp>
    <dsp:sp modelId="{C425B238-D5F2-4C69-9019-97CD6B0872EE}">
      <dsp:nvSpPr>
        <dsp:cNvPr id="0" name=""/>
        <dsp:cNvSpPr/>
      </dsp:nvSpPr>
      <dsp:spPr>
        <a:xfrm>
          <a:off x="838685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地基应力</a:t>
          </a:r>
        </a:p>
      </dsp:txBody>
      <dsp:txXfrm>
        <a:off x="8638412" y="0"/>
        <a:ext cx="2117363" cy="50310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96885-5C70-4F1F-843F-D11C455E6C94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外部稳定性检算</a:t>
          </a:r>
        </a:p>
      </dsp:txBody>
      <dsp:txXfrm>
        <a:off x="1343" y="0"/>
        <a:ext cx="2494695" cy="503109"/>
      </dsp:txXfrm>
    </dsp:sp>
    <dsp:sp modelId="{14F5E2C5-6E51-49D7-87AF-B905D53EE6E6}">
      <dsp:nvSpPr>
        <dsp:cNvPr id="0" name=""/>
        <dsp:cNvSpPr/>
      </dsp:nvSpPr>
      <dsp:spPr>
        <a:xfrm>
          <a:off x="8316523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地基应力</a:t>
          </a:r>
        </a:p>
      </dsp:txBody>
      <dsp:txXfrm>
        <a:off x="8568078" y="0"/>
        <a:ext cx="2117363" cy="503109"/>
      </dsp:txXfrm>
    </dsp:sp>
    <dsp:sp modelId="{39FDF0AA-62ED-4922-A9EA-C6D5E81C0D2D}">
      <dsp:nvSpPr>
        <dsp:cNvPr id="0" name=""/>
        <dsp:cNvSpPr/>
      </dsp:nvSpPr>
      <dsp:spPr>
        <a:xfrm>
          <a:off x="2286291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抗滑动</a:t>
          </a:r>
        </a:p>
      </dsp:txBody>
      <dsp:txXfrm>
        <a:off x="2537846" y="0"/>
        <a:ext cx="2117363" cy="503109"/>
      </dsp:txXfrm>
    </dsp:sp>
    <dsp:sp modelId="{81EAA467-4C5E-4B29-96F7-4E1723B5A634}">
      <dsp:nvSpPr>
        <dsp:cNvPr id="0" name=""/>
        <dsp:cNvSpPr/>
      </dsp:nvSpPr>
      <dsp:spPr>
        <a:xfrm>
          <a:off x="408461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抗倾覆</a:t>
          </a:r>
        </a:p>
      </dsp:txBody>
      <dsp:txXfrm>
        <a:off x="4336172" y="0"/>
        <a:ext cx="2117363" cy="503109"/>
      </dsp:txXfrm>
    </dsp:sp>
    <dsp:sp modelId="{C425B238-D5F2-4C69-9019-97CD6B0872EE}">
      <dsp:nvSpPr>
        <dsp:cNvPr id="0" name=""/>
        <dsp:cNvSpPr/>
      </dsp:nvSpPr>
      <dsp:spPr>
        <a:xfrm>
          <a:off x="6148685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偏心距 </a:t>
          </a:r>
        </a:p>
      </dsp:txBody>
      <dsp:txXfrm>
        <a:off x="6400240" y="0"/>
        <a:ext cx="2117363" cy="50310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96885-5C70-4F1F-843F-D11C455E6C94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外部稳定性检算</a:t>
          </a:r>
        </a:p>
      </dsp:txBody>
      <dsp:txXfrm>
        <a:off x="1343" y="0"/>
        <a:ext cx="2494695" cy="503109"/>
      </dsp:txXfrm>
    </dsp:sp>
    <dsp:sp modelId="{14F5E2C5-6E51-49D7-87AF-B905D53EE6E6}">
      <dsp:nvSpPr>
        <dsp:cNvPr id="0" name=""/>
        <dsp:cNvSpPr/>
      </dsp:nvSpPr>
      <dsp:spPr>
        <a:xfrm>
          <a:off x="8316523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地基应力</a:t>
          </a:r>
        </a:p>
      </dsp:txBody>
      <dsp:txXfrm>
        <a:off x="8568078" y="0"/>
        <a:ext cx="2117363" cy="503109"/>
      </dsp:txXfrm>
    </dsp:sp>
    <dsp:sp modelId="{39FDF0AA-62ED-4922-A9EA-C6D5E81C0D2D}">
      <dsp:nvSpPr>
        <dsp:cNvPr id="0" name=""/>
        <dsp:cNvSpPr/>
      </dsp:nvSpPr>
      <dsp:spPr>
        <a:xfrm>
          <a:off x="2286291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抗滑动</a:t>
          </a:r>
        </a:p>
      </dsp:txBody>
      <dsp:txXfrm>
        <a:off x="2537846" y="0"/>
        <a:ext cx="2117363" cy="503109"/>
      </dsp:txXfrm>
    </dsp:sp>
    <dsp:sp modelId="{81EAA467-4C5E-4B29-96F7-4E1723B5A634}">
      <dsp:nvSpPr>
        <dsp:cNvPr id="0" name=""/>
        <dsp:cNvSpPr/>
      </dsp:nvSpPr>
      <dsp:spPr>
        <a:xfrm>
          <a:off x="408461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抗倾覆</a:t>
          </a:r>
        </a:p>
      </dsp:txBody>
      <dsp:txXfrm>
        <a:off x="4336172" y="0"/>
        <a:ext cx="2117363" cy="503109"/>
      </dsp:txXfrm>
    </dsp:sp>
    <dsp:sp modelId="{C425B238-D5F2-4C69-9019-97CD6B0872EE}">
      <dsp:nvSpPr>
        <dsp:cNvPr id="0" name=""/>
        <dsp:cNvSpPr/>
      </dsp:nvSpPr>
      <dsp:spPr>
        <a:xfrm>
          <a:off x="6148685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偏心距 </a:t>
          </a:r>
        </a:p>
      </dsp:txBody>
      <dsp:txXfrm>
        <a:off x="6400240" y="0"/>
        <a:ext cx="2117363" cy="50310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96885-5C70-4F1F-843F-D11C455E6C94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外部稳定性检算</a:t>
          </a:r>
        </a:p>
      </dsp:txBody>
      <dsp:txXfrm>
        <a:off x="1343" y="0"/>
        <a:ext cx="2494695" cy="503109"/>
      </dsp:txXfrm>
    </dsp:sp>
    <dsp:sp modelId="{14F5E2C5-6E51-49D7-87AF-B905D53EE6E6}">
      <dsp:nvSpPr>
        <dsp:cNvPr id="0" name=""/>
        <dsp:cNvSpPr/>
      </dsp:nvSpPr>
      <dsp:spPr>
        <a:xfrm>
          <a:off x="8316523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地基应力</a:t>
          </a:r>
        </a:p>
      </dsp:txBody>
      <dsp:txXfrm>
        <a:off x="8568078" y="0"/>
        <a:ext cx="2117363" cy="503109"/>
      </dsp:txXfrm>
    </dsp:sp>
    <dsp:sp modelId="{39FDF0AA-62ED-4922-A9EA-C6D5E81C0D2D}">
      <dsp:nvSpPr>
        <dsp:cNvPr id="0" name=""/>
        <dsp:cNvSpPr/>
      </dsp:nvSpPr>
      <dsp:spPr>
        <a:xfrm>
          <a:off x="2286291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抗滑动</a:t>
          </a:r>
        </a:p>
      </dsp:txBody>
      <dsp:txXfrm>
        <a:off x="2537846" y="0"/>
        <a:ext cx="2117363" cy="503109"/>
      </dsp:txXfrm>
    </dsp:sp>
    <dsp:sp modelId="{81EAA467-4C5E-4B29-96F7-4E1723B5A634}">
      <dsp:nvSpPr>
        <dsp:cNvPr id="0" name=""/>
        <dsp:cNvSpPr/>
      </dsp:nvSpPr>
      <dsp:spPr>
        <a:xfrm>
          <a:off x="408461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抗倾覆</a:t>
          </a:r>
        </a:p>
      </dsp:txBody>
      <dsp:txXfrm>
        <a:off x="4336172" y="0"/>
        <a:ext cx="2117363" cy="503109"/>
      </dsp:txXfrm>
    </dsp:sp>
    <dsp:sp modelId="{C425B238-D5F2-4C69-9019-97CD6B0872EE}">
      <dsp:nvSpPr>
        <dsp:cNvPr id="0" name=""/>
        <dsp:cNvSpPr/>
      </dsp:nvSpPr>
      <dsp:spPr>
        <a:xfrm>
          <a:off x="6148685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偏心距 </a:t>
          </a:r>
        </a:p>
      </dsp:txBody>
      <dsp:txXfrm>
        <a:off x="6400240" y="0"/>
        <a:ext cx="2117363" cy="50310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3235948" cy="350709"/>
        </a:xfrm>
        <a:prstGeom prst="homePlate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>
              <a:solidFill>
                <a:schemeClr val="bg1"/>
              </a:solidFill>
            </a:rPr>
            <a:t>系统架构</a:t>
          </a:r>
          <a:endParaRPr lang="zh-CN" altLang="en-US" sz="1300" b="1" kern="1200" dirty="0">
            <a:solidFill>
              <a:schemeClr val="bg1"/>
            </a:solidFill>
          </a:endParaRPr>
        </a:p>
      </dsp:txBody>
      <dsp:txXfrm>
        <a:off x="0" y="0"/>
        <a:ext cx="3148271" cy="350709"/>
      </dsp:txXfrm>
    </dsp:sp>
    <dsp:sp modelId="{76F1BF98-DE13-40AB-B37C-D325388E9FD6}">
      <dsp:nvSpPr>
        <dsp:cNvPr id="0" name=""/>
        <dsp:cNvSpPr/>
      </dsp:nvSpPr>
      <dsp:spPr>
        <a:xfrm>
          <a:off x="2591983" y="0"/>
          <a:ext cx="3235948" cy="350709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数据输入</a:t>
          </a:r>
        </a:p>
      </dsp:txBody>
      <dsp:txXfrm>
        <a:off x="2767338" y="0"/>
        <a:ext cx="2885239" cy="350709"/>
      </dsp:txXfrm>
    </dsp:sp>
    <dsp:sp modelId="{89F24955-30C6-437D-88B4-24488E4ED1A5}">
      <dsp:nvSpPr>
        <dsp:cNvPr id="0" name=""/>
        <dsp:cNvSpPr/>
      </dsp:nvSpPr>
      <dsp:spPr>
        <a:xfrm>
          <a:off x="5180742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数据处理</a:t>
          </a:r>
        </a:p>
      </dsp:txBody>
      <dsp:txXfrm>
        <a:off x="5356097" y="0"/>
        <a:ext cx="2885239" cy="350709"/>
      </dsp:txXfrm>
    </dsp:sp>
    <dsp:sp modelId="{2F6F594C-F515-4BFA-9549-A23CF46500D9}">
      <dsp:nvSpPr>
        <dsp:cNvPr id="0" name=""/>
        <dsp:cNvSpPr/>
      </dsp:nvSpPr>
      <dsp:spPr>
        <a:xfrm>
          <a:off x="7769500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结果输出</a:t>
          </a:r>
        </a:p>
      </dsp:txBody>
      <dsp:txXfrm>
        <a:off x="7944855" y="0"/>
        <a:ext cx="2885239" cy="35070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3235948" cy="350709"/>
        </a:xfrm>
        <a:prstGeom prst="homePlate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>
              <a:solidFill>
                <a:schemeClr val="bg1"/>
              </a:solidFill>
            </a:rPr>
            <a:t>系统架构</a:t>
          </a:r>
          <a:endParaRPr lang="zh-CN" altLang="en-US" sz="1300" b="1" kern="1200" dirty="0">
            <a:solidFill>
              <a:schemeClr val="bg1"/>
            </a:solidFill>
          </a:endParaRPr>
        </a:p>
      </dsp:txBody>
      <dsp:txXfrm>
        <a:off x="0" y="0"/>
        <a:ext cx="3148271" cy="350709"/>
      </dsp:txXfrm>
    </dsp:sp>
    <dsp:sp modelId="{76F1BF98-DE13-40AB-B37C-D325388E9FD6}">
      <dsp:nvSpPr>
        <dsp:cNvPr id="0" name=""/>
        <dsp:cNvSpPr/>
      </dsp:nvSpPr>
      <dsp:spPr>
        <a:xfrm>
          <a:off x="2591983" y="0"/>
          <a:ext cx="3235948" cy="350709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数据输入</a:t>
          </a:r>
        </a:p>
      </dsp:txBody>
      <dsp:txXfrm>
        <a:off x="2767338" y="0"/>
        <a:ext cx="2885239" cy="350709"/>
      </dsp:txXfrm>
    </dsp:sp>
    <dsp:sp modelId="{89F24955-30C6-437D-88B4-24488E4ED1A5}">
      <dsp:nvSpPr>
        <dsp:cNvPr id="0" name=""/>
        <dsp:cNvSpPr/>
      </dsp:nvSpPr>
      <dsp:spPr>
        <a:xfrm>
          <a:off x="5180742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数据处理</a:t>
          </a:r>
        </a:p>
      </dsp:txBody>
      <dsp:txXfrm>
        <a:off x="5356097" y="0"/>
        <a:ext cx="2885239" cy="350709"/>
      </dsp:txXfrm>
    </dsp:sp>
    <dsp:sp modelId="{2F6F594C-F515-4BFA-9549-A23CF46500D9}">
      <dsp:nvSpPr>
        <dsp:cNvPr id="0" name=""/>
        <dsp:cNvSpPr/>
      </dsp:nvSpPr>
      <dsp:spPr>
        <a:xfrm>
          <a:off x="7769500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结果输出</a:t>
          </a:r>
        </a:p>
      </dsp:txBody>
      <dsp:txXfrm>
        <a:off x="7944855" y="0"/>
        <a:ext cx="2885239" cy="350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BE67F-F3B7-4556-99D4-70DDB0809FAB}">
      <dsp:nvSpPr>
        <dsp:cNvPr id="0" name=""/>
        <dsp:cNvSpPr/>
      </dsp:nvSpPr>
      <dsp:spPr>
        <a:xfrm>
          <a:off x="803274" y="0"/>
          <a:ext cx="9103783" cy="399626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4C5E64F-9793-4FF6-AB78-E922361AFC5A}">
      <dsp:nvSpPr>
        <dsp:cNvPr id="0" name=""/>
        <dsp:cNvSpPr/>
      </dsp:nvSpPr>
      <dsp:spPr>
        <a:xfrm>
          <a:off x="2941" y="1198879"/>
          <a:ext cx="1712711" cy="1598506"/>
        </a:xfrm>
        <a:prstGeom prst="roundRect">
          <a:avLst/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资料整理 </a:t>
          </a:r>
          <a:r>
            <a:rPr lang="en-US" sz="2000" kern="1200" dirty="0"/>
            <a:t>		 2</a:t>
          </a:r>
          <a:r>
            <a:rPr lang="zh-CN" sz="2000" kern="1200" dirty="0"/>
            <a:t>周</a:t>
          </a:r>
          <a:r>
            <a:rPr lang="en-US" sz="2000" kern="1200" dirty="0"/>
            <a:t>                                            </a:t>
          </a:r>
          <a:endParaRPr lang="zh-CN" sz="2000" kern="1200" dirty="0"/>
        </a:p>
      </dsp:txBody>
      <dsp:txXfrm>
        <a:off x="80974" y="1276912"/>
        <a:ext cx="1556645" cy="1442440"/>
      </dsp:txXfrm>
    </dsp:sp>
    <dsp:sp modelId="{580F95DD-EFBC-4551-8BE4-6C93C9DCD023}">
      <dsp:nvSpPr>
        <dsp:cNvPr id="0" name=""/>
        <dsp:cNvSpPr/>
      </dsp:nvSpPr>
      <dsp:spPr>
        <a:xfrm>
          <a:off x="1801289" y="1198879"/>
          <a:ext cx="1712711" cy="1598506"/>
        </a:xfrm>
        <a:prstGeom prst="roundRect">
          <a:avLst/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理论分析</a:t>
          </a:r>
          <a:r>
            <a:rPr lang="en-US" sz="2000" kern="1200" dirty="0"/>
            <a:t>  		 3</a:t>
          </a:r>
          <a:r>
            <a:rPr lang="zh-CN" sz="2000" kern="1200" dirty="0"/>
            <a:t>周</a:t>
          </a:r>
          <a:r>
            <a:rPr lang="en-US" sz="2000" kern="1200" dirty="0"/>
            <a:t>                                                </a:t>
          </a:r>
          <a:endParaRPr lang="zh-CN" sz="2000" kern="1200" dirty="0"/>
        </a:p>
      </dsp:txBody>
      <dsp:txXfrm>
        <a:off x="1879322" y="1276912"/>
        <a:ext cx="1556645" cy="1442440"/>
      </dsp:txXfrm>
    </dsp:sp>
    <dsp:sp modelId="{9EB3C4AA-8711-48E3-AB03-0D95495BB47C}">
      <dsp:nvSpPr>
        <dsp:cNvPr id="0" name=""/>
        <dsp:cNvSpPr/>
      </dsp:nvSpPr>
      <dsp:spPr>
        <a:xfrm>
          <a:off x="3599636" y="1198879"/>
          <a:ext cx="1712711" cy="1598506"/>
        </a:xfrm>
        <a:prstGeom prst="roundRect">
          <a:avLst/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算法分析</a:t>
          </a:r>
          <a:r>
            <a:rPr lang="en-US" sz="2000" kern="1200" dirty="0"/>
            <a:t>		 4</a:t>
          </a:r>
          <a:r>
            <a:rPr lang="zh-CN" sz="2000" kern="1200" dirty="0"/>
            <a:t>周</a:t>
          </a:r>
        </a:p>
      </dsp:txBody>
      <dsp:txXfrm>
        <a:off x="3677669" y="1276912"/>
        <a:ext cx="1556645" cy="1442440"/>
      </dsp:txXfrm>
    </dsp:sp>
    <dsp:sp modelId="{069C9506-4C16-4ABD-96C6-6AA6E0B7146F}">
      <dsp:nvSpPr>
        <dsp:cNvPr id="0" name=""/>
        <dsp:cNvSpPr/>
      </dsp:nvSpPr>
      <dsp:spPr>
        <a:xfrm>
          <a:off x="5397984" y="1198879"/>
          <a:ext cx="1712711" cy="1598506"/>
        </a:xfrm>
        <a:prstGeom prst="roundRect">
          <a:avLst/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架构及编程</a:t>
          </a:r>
          <a:r>
            <a:rPr lang="en-US" sz="2000" kern="1200" dirty="0"/>
            <a:t>		 5</a:t>
          </a:r>
          <a:r>
            <a:rPr lang="zh-CN" sz="2000" kern="1200" dirty="0"/>
            <a:t>周</a:t>
          </a:r>
          <a:r>
            <a:rPr lang="en-US" sz="2000" kern="1200" dirty="0"/>
            <a:t>                                                  </a:t>
          </a:r>
          <a:endParaRPr lang="zh-CN" sz="2000" kern="1200" dirty="0"/>
        </a:p>
      </dsp:txBody>
      <dsp:txXfrm>
        <a:off x="5476017" y="1276912"/>
        <a:ext cx="1556645" cy="1442440"/>
      </dsp:txXfrm>
    </dsp:sp>
    <dsp:sp modelId="{418BBDB6-E825-4A41-B07D-5AFA9C49296E}">
      <dsp:nvSpPr>
        <dsp:cNvPr id="0" name=""/>
        <dsp:cNvSpPr/>
      </dsp:nvSpPr>
      <dsp:spPr>
        <a:xfrm>
          <a:off x="7196331" y="1198879"/>
          <a:ext cx="1712711" cy="1598506"/>
        </a:xfrm>
        <a:prstGeom prst="roundRect">
          <a:avLst/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实例计算</a:t>
          </a:r>
          <a:r>
            <a:rPr lang="en-US" sz="2000" kern="1200" dirty="0"/>
            <a:t>		 2</a:t>
          </a:r>
          <a:r>
            <a:rPr lang="zh-CN" sz="2000" kern="1200" dirty="0"/>
            <a:t>周</a:t>
          </a:r>
          <a:r>
            <a:rPr lang="en-US" sz="2000" kern="1200" dirty="0"/>
            <a:t>                                             </a:t>
          </a:r>
          <a:endParaRPr lang="zh-CN" sz="2000" kern="1200" dirty="0"/>
        </a:p>
      </dsp:txBody>
      <dsp:txXfrm>
        <a:off x="7274364" y="1276912"/>
        <a:ext cx="1556645" cy="1442440"/>
      </dsp:txXfrm>
    </dsp:sp>
    <dsp:sp modelId="{D0C3B1AE-9A23-4078-AA21-99D6F353CF43}">
      <dsp:nvSpPr>
        <dsp:cNvPr id="0" name=""/>
        <dsp:cNvSpPr/>
      </dsp:nvSpPr>
      <dsp:spPr>
        <a:xfrm>
          <a:off x="8994679" y="1198879"/>
          <a:ext cx="1712711" cy="1598506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毕设说明书</a:t>
          </a:r>
          <a:r>
            <a:rPr lang="en-US" sz="2000" kern="1200" dirty="0"/>
            <a:t>		 1</a:t>
          </a:r>
          <a:r>
            <a:rPr lang="zh-CN" sz="2000" kern="1200" dirty="0"/>
            <a:t>周 </a:t>
          </a:r>
        </a:p>
      </dsp:txBody>
      <dsp:txXfrm>
        <a:off x="9072712" y="1276912"/>
        <a:ext cx="1556645" cy="144244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3235948" cy="350709"/>
        </a:xfrm>
        <a:prstGeom prst="homePlate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系统架构</a:t>
          </a:r>
        </a:p>
      </dsp:txBody>
      <dsp:txXfrm>
        <a:off x="0" y="0"/>
        <a:ext cx="3148271" cy="350709"/>
      </dsp:txXfrm>
    </dsp:sp>
    <dsp:sp modelId="{76F1BF98-DE13-40AB-B37C-D325388E9FD6}">
      <dsp:nvSpPr>
        <dsp:cNvPr id="0" name=""/>
        <dsp:cNvSpPr/>
      </dsp:nvSpPr>
      <dsp:spPr>
        <a:xfrm>
          <a:off x="2591983" y="0"/>
          <a:ext cx="3235948" cy="3507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>
              <a:solidFill>
                <a:schemeClr val="bg1"/>
              </a:solidFill>
            </a:rPr>
            <a:t>数据输入</a:t>
          </a:r>
          <a:endParaRPr lang="zh-CN" altLang="en-US" sz="1300" b="1" kern="1200" dirty="0">
            <a:solidFill>
              <a:schemeClr val="bg1"/>
            </a:solidFill>
          </a:endParaRPr>
        </a:p>
      </dsp:txBody>
      <dsp:txXfrm>
        <a:off x="2767338" y="0"/>
        <a:ext cx="2885239" cy="350709"/>
      </dsp:txXfrm>
    </dsp:sp>
    <dsp:sp modelId="{89F24955-30C6-437D-88B4-24488E4ED1A5}">
      <dsp:nvSpPr>
        <dsp:cNvPr id="0" name=""/>
        <dsp:cNvSpPr/>
      </dsp:nvSpPr>
      <dsp:spPr>
        <a:xfrm>
          <a:off x="5180742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数据处理</a:t>
          </a:r>
        </a:p>
      </dsp:txBody>
      <dsp:txXfrm>
        <a:off x="5356097" y="0"/>
        <a:ext cx="2885239" cy="350709"/>
      </dsp:txXfrm>
    </dsp:sp>
    <dsp:sp modelId="{2F6F594C-F515-4BFA-9549-A23CF46500D9}">
      <dsp:nvSpPr>
        <dsp:cNvPr id="0" name=""/>
        <dsp:cNvSpPr/>
      </dsp:nvSpPr>
      <dsp:spPr>
        <a:xfrm>
          <a:off x="7769500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结果输出</a:t>
          </a:r>
        </a:p>
      </dsp:txBody>
      <dsp:txXfrm>
        <a:off x="7944855" y="0"/>
        <a:ext cx="2885239" cy="35070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61252D-EA1A-4673-A29C-2B67E2382D02}">
      <dsp:nvSpPr>
        <dsp:cNvPr id="0" name=""/>
        <dsp:cNvSpPr/>
      </dsp:nvSpPr>
      <dsp:spPr>
        <a:xfrm>
          <a:off x="1425721" y="2151246"/>
          <a:ext cx="274576" cy="590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288" y="0"/>
              </a:lnTo>
              <a:lnTo>
                <a:pt x="137288" y="590339"/>
              </a:lnTo>
              <a:lnTo>
                <a:pt x="274576" y="590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5828BD-43F3-46AD-88AF-23C866823CE0}">
      <dsp:nvSpPr>
        <dsp:cNvPr id="0" name=""/>
        <dsp:cNvSpPr/>
      </dsp:nvSpPr>
      <dsp:spPr>
        <a:xfrm>
          <a:off x="1425721" y="2105526"/>
          <a:ext cx="2745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4576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8F63A4-FC20-4FF7-BFE6-72B59BBA5FB9}">
      <dsp:nvSpPr>
        <dsp:cNvPr id="0" name=""/>
        <dsp:cNvSpPr/>
      </dsp:nvSpPr>
      <dsp:spPr>
        <a:xfrm>
          <a:off x="1425721" y="1560907"/>
          <a:ext cx="274576" cy="590339"/>
        </a:xfrm>
        <a:custGeom>
          <a:avLst/>
          <a:gdLst/>
          <a:ahLst/>
          <a:cxnLst/>
          <a:rect l="0" t="0" r="0" b="0"/>
          <a:pathLst>
            <a:path>
              <a:moveTo>
                <a:pt x="0" y="590339"/>
              </a:moveTo>
              <a:lnTo>
                <a:pt x="137288" y="590339"/>
              </a:lnTo>
              <a:lnTo>
                <a:pt x="137288" y="0"/>
              </a:lnTo>
              <a:lnTo>
                <a:pt x="2745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958E5-301C-4B7E-8D87-DF39707A1EDB}">
      <dsp:nvSpPr>
        <dsp:cNvPr id="0" name=""/>
        <dsp:cNvSpPr/>
      </dsp:nvSpPr>
      <dsp:spPr>
        <a:xfrm>
          <a:off x="4417" y="1737550"/>
          <a:ext cx="1421303" cy="827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输入数据</a:t>
          </a:r>
        </a:p>
      </dsp:txBody>
      <dsp:txXfrm>
        <a:off x="4417" y="1737550"/>
        <a:ext cx="1421303" cy="827391"/>
      </dsp:txXfrm>
    </dsp:sp>
    <dsp:sp modelId="{AA32E18D-273D-4CAA-9169-F6FAF3896E33}">
      <dsp:nvSpPr>
        <dsp:cNvPr id="0" name=""/>
        <dsp:cNvSpPr/>
      </dsp:nvSpPr>
      <dsp:spPr>
        <a:xfrm>
          <a:off x="1700297" y="1351542"/>
          <a:ext cx="4712775" cy="418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182563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挡土墙几何参数</a:t>
          </a:r>
          <a:r>
            <a:rPr lang="en-US" altLang="zh-CN" sz="2000" kern="1200" dirty="0"/>
            <a:t>    </a:t>
          </a:r>
          <a:r>
            <a:rPr lang="en-US" altLang="zh-CN" sz="2000" b="1" kern="1200" dirty="0"/>
            <a:t>14</a:t>
          </a:r>
        </a:p>
      </dsp:txBody>
      <dsp:txXfrm>
        <a:off x="1700297" y="1351542"/>
        <a:ext cx="4712775" cy="418729"/>
      </dsp:txXfrm>
    </dsp:sp>
    <dsp:sp modelId="{9511903A-5AE4-4433-9E66-FF2E8D11364E}">
      <dsp:nvSpPr>
        <dsp:cNvPr id="0" name=""/>
        <dsp:cNvSpPr/>
      </dsp:nvSpPr>
      <dsp:spPr>
        <a:xfrm>
          <a:off x="1700297" y="1941881"/>
          <a:ext cx="4712775" cy="418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182563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土柱</a:t>
          </a:r>
          <a:r>
            <a:rPr lang="zh-CN" sz="2000" kern="1200" dirty="0"/>
            <a:t>坡线参数</a:t>
          </a:r>
          <a:r>
            <a:rPr lang="en-US" altLang="zh-CN" sz="2000" kern="1200" dirty="0"/>
            <a:t>     </a:t>
          </a:r>
          <a:r>
            <a:rPr lang="en-US" sz="2000" b="1" kern="1200" dirty="0"/>
            <a:t>5</a:t>
          </a:r>
          <a:endParaRPr lang="en-US" altLang="zh-CN" sz="2000" b="1" kern="1200" dirty="0"/>
        </a:p>
      </dsp:txBody>
      <dsp:txXfrm>
        <a:off x="1700297" y="1941881"/>
        <a:ext cx="4712775" cy="418729"/>
      </dsp:txXfrm>
    </dsp:sp>
    <dsp:sp modelId="{DA2C0E05-B78D-43B6-A899-DF2599B402D7}">
      <dsp:nvSpPr>
        <dsp:cNvPr id="0" name=""/>
        <dsp:cNvSpPr/>
      </dsp:nvSpPr>
      <dsp:spPr>
        <a:xfrm>
          <a:off x="1700297" y="2532221"/>
          <a:ext cx="4712775" cy="418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182563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物理</a:t>
          </a:r>
          <a:r>
            <a:rPr lang="zh-CN" altLang="en-US" sz="2000" kern="1200" dirty="0"/>
            <a:t>和系统参数</a:t>
          </a:r>
          <a:r>
            <a:rPr lang="en-US" sz="2000" b="1" kern="1200" dirty="0"/>
            <a:t>    11</a:t>
          </a:r>
          <a:endParaRPr lang="zh-CN" altLang="zh-CN" sz="2000" kern="1200" dirty="0"/>
        </a:p>
      </dsp:txBody>
      <dsp:txXfrm>
        <a:off x="1700297" y="2532221"/>
        <a:ext cx="4712775" cy="41872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3235948" cy="350709"/>
        </a:xfrm>
        <a:prstGeom prst="homePlate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系统架构</a:t>
          </a:r>
        </a:p>
      </dsp:txBody>
      <dsp:txXfrm>
        <a:off x="0" y="0"/>
        <a:ext cx="3148271" cy="350709"/>
      </dsp:txXfrm>
    </dsp:sp>
    <dsp:sp modelId="{76F1BF98-DE13-40AB-B37C-D325388E9FD6}">
      <dsp:nvSpPr>
        <dsp:cNvPr id="0" name=""/>
        <dsp:cNvSpPr/>
      </dsp:nvSpPr>
      <dsp:spPr>
        <a:xfrm>
          <a:off x="2591983" y="0"/>
          <a:ext cx="3235948" cy="3507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>
              <a:solidFill>
                <a:schemeClr val="bg1"/>
              </a:solidFill>
            </a:rPr>
            <a:t>数据输入</a:t>
          </a:r>
          <a:endParaRPr lang="zh-CN" altLang="en-US" sz="1300" b="1" kern="1200" dirty="0">
            <a:solidFill>
              <a:schemeClr val="bg1"/>
            </a:solidFill>
          </a:endParaRPr>
        </a:p>
      </dsp:txBody>
      <dsp:txXfrm>
        <a:off x="2767338" y="0"/>
        <a:ext cx="2885239" cy="350709"/>
      </dsp:txXfrm>
    </dsp:sp>
    <dsp:sp modelId="{89F24955-30C6-437D-88B4-24488E4ED1A5}">
      <dsp:nvSpPr>
        <dsp:cNvPr id="0" name=""/>
        <dsp:cNvSpPr/>
      </dsp:nvSpPr>
      <dsp:spPr>
        <a:xfrm>
          <a:off x="5180742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数据处理</a:t>
          </a:r>
        </a:p>
      </dsp:txBody>
      <dsp:txXfrm>
        <a:off x="5356097" y="0"/>
        <a:ext cx="2885239" cy="350709"/>
      </dsp:txXfrm>
    </dsp:sp>
    <dsp:sp modelId="{2F6F594C-F515-4BFA-9549-A23CF46500D9}">
      <dsp:nvSpPr>
        <dsp:cNvPr id="0" name=""/>
        <dsp:cNvSpPr/>
      </dsp:nvSpPr>
      <dsp:spPr>
        <a:xfrm>
          <a:off x="7769500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结果输出</a:t>
          </a:r>
        </a:p>
      </dsp:txBody>
      <dsp:txXfrm>
        <a:off x="7944855" y="0"/>
        <a:ext cx="2885239" cy="35070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3235948" cy="350709"/>
        </a:xfrm>
        <a:prstGeom prst="homePlate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系统架构</a:t>
          </a:r>
        </a:p>
      </dsp:txBody>
      <dsp:txXfrm>
        <a:off x="0" y="0"/>
        <a:ext cx="3148271" cy="350709"/>
      </dsp:txXfrm>
    </dsp:sp>
    <dsp:sp modelId="{76F1BF98-DE13-40AB-B37C-D325388E9FD6}">
      <dsp:nvSpPr>
        <dsp:cNvPr id="0" name=""/>
        <dsp:cNvSpPr/>
      </dsp:nvSpPr>
      <dsp:spPr>
        <a:xfrm>
          <a:off x="2591983" y="0"/>
          <a:ext cx="3235948" cy="3507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>
              <a:solidFill>
                <a:schemeClr val="bg1"/>
              </a:solidFill>
            </a:rPr>
            <a:t>数据输入</a:t>
          </a:r>
          <a:endParaRPr lang="zh-CN" altLang="en-US" sz="1300" b="1" kern="1200" dirty="0">
            <a:solidFill>
              <a:schemeClr val="bg1"/>
            </a:solidFill>
          </a:endParaRPr>
        </a:p>
      </dsp:txBody>
      <dsp:txXfrm>
        <a:off x="2767338" y="0"/>
        <a:ext cx="2885239" cy="350709"/>
      </dsp:txXfrm>
    </dsp:sp>
    <dsp:sp modelId="{89F24955-30C6-437D-88B4-24488E4ED1A5}">
      <dsp:nvSpPr>
        <dsp:cNvPr id="0" name=""/>
        <dsp:cNvSpPr/>
      </dsp:nvSpPr>
      <dsp:spPr>
        <a:xfrm>
          <a:off x="5180742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数据处理</a:t>
          </a:r>
        </a:p>
      </dsp:txBody>
      <dsp:txXfrm>
        <a:off x="5356097" y="0"/>
        <a:ext cx="2885239" cy="350709"/>
      </dsp:txXfrm>
    </dsp:sp>
    <dsp:sp modelId="{2F6F594C-F515-4BFA-9549-A23CF46500D9}">
      <dsp:nvSpPr>
        <dsp:cNvPr id="0" name=""/>
        <dsp:cNvSpPr/>
      </dsp:nvSpPr>
      <dsp:spPr>
        <a:xfrm>
          <a:off x="7769500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结果输出</a:t>
          </a:r>
        </a:p>
      </dsp:txBody>
      <dsp:txXfrm>
        <a:off x="7944855" y="0"/>
        <a:ext cx="2885239" cy="35070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3235948" cy="350709"/>
        </a:xfrm>
        <a:prstGeom prst="homePlate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系统架构</a:t>
          </a:r>
        </a:p>
      </dsp:txBody>
      <dsp:txXfrm>
        <a:off x="0" y="0"/>
        <a:ext cx="3148271" cy="350709"/>
      </dsp:txXfrm>
    </dsp:sp>
    <dsp:sp modelId="{76F1BF98-DE13-40AB-B37C-D325388E9FD6}">
      <dsp:nvSpPr>
        <dsp:cNvPr id="0" name=""/>
        <dsp:cNvSpPr/>
      </dsp:nvSpPr>
      <dsp:spPr>
        <a:xfrm>
          <a:off x="2591983" y="0"/>
          <a:ext cx="3235948" cy="350709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数据输入</a:t>
          </a:r>
        </a:p>
      </dsp:txBody>
      <dsp:txXfrm>
        <a:off x="2767338" y="0"/>
        <a:ext cx="2885239" cy="350709"/>
      </dsp:txXfrm>
    </dsp:sp>
    <dsp:sp modelId="{89F24955-30C6-437D-88B4-24488E4ED1A5}">
      <dsp:nvSpPr>
        <dsp:cNvPr id="0" name=""/>
        <dsp:cNvSpPr/>
      </dsp:nvSpPr>
      <dsp:spPr>
        <a:xfrm>
          <a:off x="5180742" y="0"/>
          <a:ext cx="3235948" cy="350709"/>
        </a:xfrm>
        <a:prstGeom prst="chevron">
          <a:avLst/>
        </a:prstGeom>
        <a:solidFill>
          <a:srgbClr val="D7010E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solidFill>
                <a:schemeClr val="bg1"/>
              </a:solidFill>
            </a:rPr>
            <a:t>数据处理</a:t>
          </a:r>
        </a:p>
      </dsp:txBody>
      <dsp:txXfrm>
        <a:off x="5356097" y="0"/>
        <a:ext cx="2885239" cy="350709"/>
      </dsp:txXfrm>
    </dsp:sp>
    <dsp:sp modelId="{2F6F594C-F515-4BFA-9549-A23CF46500D9}">
      <dsp:nvSpPr>
        <dsp:cNvPr id="0" name=""/>
        <dsp:cNvSpPr/>
      </dsp:nvSpPr>
      <dsp:spPr>
        <a:xfrm>
          <a:off x="7769500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结果输出</a:t>
          </a:r>
        </a:p>
      </dsp:txBody>
      <dsp:txXfrm>
        <a:off x="7944855" y="0"/>
        <a:ext cx="2885239" cy="35070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3235948" cy="350709"/>
        </a:xfrm>
        <a:prstGeom prst="homePlate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系统架构</a:t>
          </a:r>
        </a:p>
      </dsp:txBody>
      <dsp:txXfrm>
        <a:off x="0" y="0"/>
        <a:ext cx="3148271" cy="350709"/>
      </dsp:txXfrm>
    </dsp:sp>
    <dsp:sp modelId="{76F1BF98-DE13-40AB-B37C-D325388E9FD6}">
      <dsp:nvSpPr>
        <dsp:cNvPr id="0" name=""/>
        <dsp:cNvSpPr/>
      </dsp:nvSpPr>
      <dsp:spPr>
        <a:xfrm>
          <a:off x="2591983" y="0"/>
          <a:ext cx="3235948" cy="350709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数据输入</a:t>
          </a:r>
        </a:p>
      </dsp:txBody>
      <dsp:txXfrm>
        <a:off x="2767338" y="0"/>
        <a:ext cx="2885239" cy="350709"/>
      </dsp:txXfrm>
    </dsp:sp>
    <dsp:sp modelId="{89F24955-30C6-437D-88B4-24488E4ED1A5}">
      <dsp:nvSpPr>
        <dsp:cNvPr id="0" name=""/>
        <dsp:cNvSpPr/>
      </dsp:nvSpPr>
      <dsp:spPr>
        <a:xfrm>
          <a:off x="5180742" y="0"/>
          <a:ext cx="3235948" cy="350709"/>
        </a:xfrm>
        <a:prstGeom prst="chevron">
          <a:avLst/>
        </a:prstGeom>
        <a:solidFill>
          <a:srgbClr val="D7010E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solidFill>
                <a:schemeClr val="bg1"/>
              </a:solidFill>
            </a:rPr>
            <a:t>数据处理</a:t>
          </a:r>
        </a:p>
      </dsp:txBody>
      <dsp:txXfrm>
        <a:off x="5356097" y="0"/>
        <a:ext cx="2885239" cy="350709"/>
      </dsp:txXfrm>
    </dsp:sp>
    <dsp:sp modelId="{2F6F594C-F515-4BFA-9549-A23CF46500D9}">
      <dsp:nvSpPr>
        <dsp:cNvPr id="0" name=""/>
        <dsp:cNvSpPr/>
      </dsp:nvSpPr>
      <dsp:spPr>
        <a:xfrm>
          <a:off x="7769500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结果输出</a:t>
          </a:r>
        </a:p>
      </dsp:txBody>
      <dsp:txXfrm>
        <a:off x="7944855" y="0"/>
        <a:ext cx="2885239" cy="35070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3235948" cy="350709"/>
        </a:xfrm>
        <a:prstGeom prst="homePlate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系统架构</a:t>
          </a:r>
        </a:p>
      </dsp:txBody>
      <dsp:txXfrm>
        <a:off x="0" y="0"/>
        <a:ext cx="3148271" cy="350709"/>
      </dsp:txXfrm>
    </dsp:sp>
    <dsp:sp modelId="{76F1BF98-DE13-40AB-B37C-D325388E9FD6}">
      <dsp:nvSpPr>
        <dsp:cNvPr id="0" name=""/>
        <dsp:cNvSpPr/>
      </dsp:nvSpPr>
      <dsp:spPr>
        <a:xfrm>
          <a:off x="2591983" y="0"/>
          <a:ext cx="3235948" cy="350709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数据输入</a:t>
          </a:r>
        </a:p>
      </dsp:txBody>
      <dsp:txXfrm>
        <a:off x="2767338" y="0"/>
        <a:ext cx="2885239" cy="350709"/>
      </dsp:txXfrm>
    </dsp:sp>
    <dsp:sp modelId="{89F24955-30C6-437D-88B4-24488E4ED1A5}">
      <dsp:nvSpPr>
        <dsp:cNvPr id="0" name=""/>
        <dsp:cNvSpPr/>
      </dsp:nvSpPr>
      <dsp:spPr>
        <a:xfrm>
          <a:off x="5180742" y="0"/>
          <a:ext cx="3235948" cy="350709"/>
        </a:xfrm>
        <a:prstGeom prst="chevron">
          <a:avLst/>
        </a:prstGeom>
        <a:solidFill>
          <a:srgbClr val="D7010E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solidFill>
                <a:schemeClr val="bg1"/>
              </a:solidFill>
            </a:rPr>
            <a:t>数据处理</a:t>
          </a:r>
        </a:p>
      </dsp:txBody>
      <dsp:txXfrm>
        <a:off x="5356097" y="0"/>
        <a:ext cx="2885239" cy="350709"/>
      </dsp:txXfrm>
    </dsp:sp>
    <dsp:sp modelId="{2F6F594C-F515-4BFA-9549-A23CF46500D9}">
      <dsp:nvSpPr>
        <dsp:cNvPr id="0" name=""/>
        <dsp:cNvSpPr/>
      </dsp:nvSpPr>
      <dsp:spPr>
        <a:xfrm>
          <a:off x="7769500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结果输出</a:t>
          </a:r>
        </a:p>
      </dsp:txBody>
      <dsp:txXfrm>
        <a:off x="7944855" y="0"/>
        <a:ext cx="2885239" cy="35070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3235948" cy="350709"/>
        </a:xfrm>
        <a:prstGeom prst="homePlate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系统架构</a:t>
          </a:r>
        </a:p>
      </dsp:txBody>
      <dsp:txXfrm>
        <a:off x="0" y="0"/>
        <a:ext cx="3148271" cy="350709"/>
      </dsp:txXfrm>
    </dsp:sp>
    <dsp:sp modelId="{76F1BF98-DE13-40AB-B37C-D325388E9FD6}">
      <dsp:nvSpPr>
        <dsp:cNvPr id="0" name=""/>
        <dsp:cNvSpPr/>
      </dsp:nvSpPr>
      <dsp:spPr>
        <a:xfrm>
          <a:off x="2591983" y="0"/>
          <a:ext cx="3235948" cy="350709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数据输入</a:t>
          </a:r>
        </a:p>
      </dsp:txBody>
      <dsp:txXfrm>
        <a:off x="2767338" y="0"/>
        <a:ext cx="2885239" cy="350709"/>
      </dsp:txXfrm>
    </dsp:sp>
    <dsp:sp modelId="{89F24955-30C6-437D-88B4-24488E4ED1A5}">
      <dsp:nvSpPr>
        <dsp:cNvPr id="0" name=""/>
        <dsp:cNvSpPr/>
      </dsp:nvSpPr>
      <dsp:spPr>
        <a:xfrm>
          <a:off x="5180742" y="0"/>
          <a:ext cx="3235948" cy="350709"/>
        </a:xfrm>
        <a:prstGeom prst="chevron">
          <a:avLst/>
        </a:prstGeom>
        <a:solidFill>
          <a:srgbClr val="D7010E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solidFill>
                <a:schemeClr val="bg1"/>
              </a:solidFill>
            </a:rPr>
            <a:t>数据处理</a:t>
          </a:r>
        </a:p>
      </dsp:txBody>
      <dsp:txXfrm>
        <a:off x="5356097" y="0"/>
        <a:ext cx="2885239" cy="350709"/>
      </dsp:txXfrm>
    </dsp:sp>
    <dsp:sp modelId="{2F6F594C-F515-4BFA-9549-A23CF46500D9}">
      <dsp:nvSpPr>
        <dsp:cNvPr id="0" name=""/>
        <dsp:cNvSpPr/>
      </dsp:nvSpPr>
      <dsp:spPr>
        <a:xfrm>
          <a:off x="7769500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结果输出</a:t>
          </a:r>
        </a:p>
      </dsp:txBody>
      <dsp:txXfrm>
        <a:off x="7944855" y="0"/>
        <a:ext cx="2885239" cy="350709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3235948" cy="350709"/>
        </a:xfrm>
        <a:prstGeom prst="homePlate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系统架构</a:t>
          </a:r>
        </a:p>
      </dsp:txBody>
      <dsp:txXfrm>
        <a:off x="0" y="0"/>
        <a:ext cx="3148271" cy="350709"/>
      </dsp:txXfrm>
    </dsp:sp>
    <dsp:sp modelId="{76F1BF98-DE13-40AB-B37C-D325388E9FD6}">
      <dsp:nvSpPr>
        <dsp:cNvPr id="0" name=""/>
        <dsp:cNvSpPr/>
      </dsp:nvSpPr>
      <dsp:spPr>
        <a:xfrm>
          <a:off x="2591983" y="0"/>
          <a:ext cx="3235948" cy="350709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数据输入</a:t>
          </a:r>
        </a:p>
      </dsp:txBody>
      <dsp:txXfrm>
        <a:off x="2767338" y="0"/>
        <a:ext cx="2885239" cy="350709"/>
      </dsp:txXfrm>
    </dsp:sp>
    <dsp:sp modelId="{89F24955-30C6-437D-88B4-24488E4ED1A5}">
      <dsp:nvSpPr>
        <dsp:cNvPr id="0" name=""/>
        <dsp:cNvSpPr/>
      </dsp:nvSpPr>
      <dsp:spPr>
        <a:xfrm>
          <a:off x="5180742" y="0"/>
          <a:ext cx="3235948" cy="350709"/>
        </a:xfrm>
        <a:prstGeom prst="chevron">
          <a:avLst/>
        </a:prstGeom>
        <a:solidFill>
          <a:srgbClr val="D7010E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solidFill>
                <a:schemeClr val="bg1"/>
              </a:solidFill>
            </a:rPr>
            <a:t>数据处理</a:t>
          </a:r>
        </a:p>
      </dsp:txBody>
      <dsp:txXfrm>
        <a:off x="5356097" y="0"/>
        <a:ext cx="2885239" cy="350709"/>
      </dsp:txXfrm>
    </dsp:sp>
    <dsp:sp modelId="{2F6F594C-F515-4BFA-9549-A23CF46500D9}">
      <dsp:nvSpPr>
        <dsp:cNvPr id="0" name=""/>
        <dsp:cNvSpPr/>
      </dsp:nvSpPr>
      <dsp:spPr>
        <a:xfrm>
          <a:off x="7769500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结果输出</a:t>
          </a:r>
        </a:p>
      </dsp:txBody>
      <dsp:txXfrm>
        <a:off x="7944855" y="0"/>
        <a:ext cx="2885239" cy="350709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3235948" cy="350709"/>
        </a:xfrm>
        <a:prstGeom prst="homePlate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系统架构</a:t>
          </a:r>
        </a:p>
      </dsp:txBody>
      <dsp:txXfrm>
        <a:off x="0" y="0"/>
        <a:ext cx="3148271" cy="350709"/>
      </dsp:txXfrm>
    </dsp:sp>
    <dsp:sp modelId="{76F1BF98-DE13-40AB-B37C-D325388E9FD6}">
      <dsp:nvSpPr>
        <dsp:cNvPr id="0" name=""/>
        <dsp:cNvSpPr/>
      </dsp:nvSpPr>
      <dsp:spPr>
        <a:xfrm>
          <a:off x="2591983" y="0"/>
          <a:ext cx="3235948" cy="350709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数据输入</a:t>
          </a:r>
        </a:p>
      </dsp:txBody>
      <dsp:txXfrm>
        <a:off x="2767338" y="0"/>
        <a:ext cx="2885239" cy="350709"/>
      </dsp:txXfrm>
    </dsp:sp>
    <dsp:sp modelId="{89F24955-30C6-437D-88B4-24488E4ED1A5}">
      <dsp:nvSpPr>
        <dsp:cNvPr id="0" name=""/>
        <dsp:cNvSpPr/>
      </dsp:nvSpPr>
      <dsp:spPr>
        <a:xfrm>
          <a:off x="5180742" y="0"/>
          <a:ext cx="3235948" cy="350709"/>
        </a:xfrm>
        <a:prstGeom prst="chevron">
          <a:avLst/>
        </a:prstGeom>
        <a:solidFill>
          <a:srgbClr val="D7010E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solidFill>
                <a:schemeClr val="bg1"/>
              </a:solidFill>
            </a:rPr>
            <a:t>数据处理</a:t>
          </a:r>
        </a:p>
      </dsp:txBody>
      <dsp:txXfrm>
        <a:off x="5356097" y="0"/>
        <a:ext cx="2885239" cy="350709"/>
      </dsp:txXfrm>
    </dsp:sp>
    <dsp:sp modelId="{2F6F594C-F515-4BFA-9549-A23CF46500D9}">
      <dsp:nvSpPr>
        <dsp:cNvPr id="0" name=""/>
        <dsp:cNvSpPr/>
      </dsp:nvSpPr>
      <dsp:spPr>
        <a:xfrm>
          <a:off x="7769500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结果输出</a:t>
          </a:r>
        </a:p>
      </dsp:txBody>
      <dsp:txXfrm>
        <a:off x="7944855" y="0"/>
        <a:ext cx="2885239" cy="3507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CE22E-AAA7-4E03-BEC7-ADBE700C6D2F}">
      <dsp:nvSpPr>
        <dsp:cNvPr id="0" name=""/>
        <dsp:cNvSpPr/>
      </dsp:nvSpPr>
      <dsp:spPr>
        <a:xfrm>
          <a:off x="1344" y="1616037"/>
          <a:ext cx="2685069" cy="1074027"/>
        </a:xfrm>
        <a:prstGeom prst="chevron">
          <a:avLst/>
        </a:prstGeom>
        <a:solidFill>
          <a:srgbClr val="D7010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外力计算</a:t>
          </a:r>
        </a:p>
      </dsp:txBody>
      <dsp:txXfrm>
        <a:off x="538358" y="1616037"/>
        <a:ext cx="1611042" cy="1074027"/>
      </dsp:txXfrm>
    </dsp:sp>
    <dsp:sp modelId="{43AE8DCC-B1C5-4BDB-9C4C-EE18BA56A72A}">
      <dsp:nvSpPr>
        <dsp:cNvPr id="0" name=""/>
        <dsp:cNvSpPr/>
      </dsp:nvSpPr>
      <dsp:spPr>
        <a:xfrm>
          <a:off x="2337354" y="1707329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土压力</a:t>
          </a:r>
        </a:p>
      </dsp:txBody>
      <dsp:txXfrm>
        <a:off x="2783075" y="1707329"/>
        <a:ext cx="1337165" cy="891442"/>
      </dsp:txXfrm>
    </dsp:sp>
    <dsp:sp modelId="{C232EA1E-67C0-48E9-B95C-F0122030EFA1}">
      <dsp:nvSpPr>
        <dsp:cNvPr id="0" name=""/>
        <dsp:cNvSpPr/>
      </dsp:nvSpPr>
      <dsp:spPr>
        <a:xfrm>
          <a:off x="4253957" y="1707329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自身重力</a:t>
          </a:r>
        </a:p>
      </dsp:txBody>
      <dsp:txXfrm>
        <a:off x="4699678" y="1707329"/>
        <a:ext cx="1337165" cy="891442"/>
      </dsp:txXfrm>
    </dsp:sp>
    <dsp:sp modelId="{1F9A2C17-04D9-48F2-8F26-658530D72FF7}">
      <dsp:nvSpPr>
        <dsp:cNvPr id="0" name=""/>
        <dsp:cNvSpPr/>
      </dsp:nvSpPr>
      <dsp:spPr>
        <a:xfrm>
          <a:off x="6170559" y="1707329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列车荷载 </a:t>
          </a:r>
        </a:p>
      </dsp:txBody>
      <dsp:txXfrm>
        <a:off x="6616280" y="1707329"/>
        <a:ext cx="1337165" cy="891442"/>
      </dsp:txXfrm>
    </dsp:sp>
    <dsp:sp modelId="{D867449A-8A01-4416-AFE4-1AAC9300C9F4}">
      <dsp:nvSpPr>
        <dsp:cNvPr id="0" name=""/>
        <dsp:cNvSpPr/>
      </dsp:nvSpPr>
      <dsp:spPr>
        <a:xfrm>
          <a:off x="8087161" y="1707329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地震力</a:t>
          </a:r>
        </a:p>
      </dsp:txBody>
      <dsp:txXfrm>
        <a:off x="8532882" y="1707329"/>
        <a:ext cx="1337165" cy="891442"/>
      </dsp:txXfrm>
    </dsp:sp>
    <dsp:sp modelId="{35ED0255-6235-4D9E-A49D-5DBC2DF6CBDE}">
      <dsp:nvSpPr>
        <dsp:cNvPr id="0" name=""/>
        <dsp:cNvSpPr/>
      </dsp:nvSpPr>
      <dsp:spPr>
        <a:xfrm>
          <a:off x="1344" y="2840428"/>
          <a:ext cx="2685069" cy="10740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外部稳定性检算</a:t>
          </a:r>
        </a:p>
      </dsp:txBody>
      <dsp:txXfrm>
        <a:off x="538358" y="2840428"/>
        <a:ext cx="1611042" cy="1074027"/>
      </dsp:txXfrm>
    </dsp:sp>
    <dsp:sp modelId="{F781DD7E-22C5-4E22-811A-7751DCAD44A7}">
      <dsp:nvSpPr>
        <dsp:cNvPr id="0" name=""/>
        <dsp:cNvSpPr/>
      </dsp:nvSpPr>
      <dsp:spPr>
        <a:xfrm>
          <a:off x="2337354" y="2931721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抗滑动</a:t>
          </a:r>
        </a:p>
      </dsp:txBody>
      <dsp:txXfrm>
        <a:off x="2783075" y="2931721"/>
        <a:ext cx="1337165" cy="891442"/>
      </dsp:txXfrm>
    </dsp:sp>
    <dsp:sp modelId="{823322D4-1675-4E85-AC04-DA8664FC7C5C}">
      <dsp:nvSpPr>
        <dsp:cNvPr id="0" name=""/>
        <dsp:cNvSpPr/>
      </dsp:nvSpPr>
      <dsp:spPr>
        <a:xfrm>
          <a:off x="4253957" y="2931721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抗倾覆</a:t>
          </a:r>
        </a:p>
      </dsp:txBody>
      <dsp:txXfrm>
        <a:off x="4699678" y="2931721"/>
        <a:ext cx="1337165" cy="891442"/>
      </dsp:txXfrm>
    </dsp:sp>
    <dsp:sp modelId="{68ADAF6E-FAAE-4BD8-98F6-3C84F6DED920}">
      <dsp:nvSpPr>
        <dsp:cNvPr id="0" name=""/>
        <dsp:cNvSpPr/>
      </dsp:nvSpPr>
      <dsp:spPr>
        <a:xfrm>
          <a:off x="6170559" y="2931721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偏心距</a:t>
          </a:r>
        </a:p>
      </dsp:txBody>
      <dsp:txXfrm>
        <a:off x="6616280" y="2931721"/>
        <a:ext cx="1337165" cy="891442"/>
      </dsp:txXfrm>
    </dsp:sp>
    <dsp:sp modelId="{ECA68099-081B-4898-A7DD-25C70E6F2C5B}">
      <dsp:nvSpPr>
        <dsp:cNvPr id="0" name=""/>
        <dsp:cNvSpPr/>
      </dsp:nvSpPr>
      <dsp:spPr>
        <a:xfrm>
          <a:off x="8087161" y="2931721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地基应力</a:t>
          </a:r>
        </a:p>
      </dsp:txBody>
      <dsp:txXfrm>
        <a:off x="8532882" y="2931721"/>
        <a:ext cx="1337165" cy="891442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3235948" cy="350709"/>
        </a:xfrm>
        <a:prstGeom prst="homePlate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系统架构</a:t>
          </a:r>
        </a:p>
      </dsp:txBody>
      <dsp:txXfrm>
        <a:off x="0" y="0"/>
        <a:ext cx="3148271" cy="350709"/>
      </dsp:txXfrm>
    </dsp:sp>
    <dsp:sp modelId="{76F1BF98-DE13-40AB-B37C-D325388E9FD6}">
      <dsp:nvSpPr>
        <dsp:cNvPr id="0" name=""/>
        <dsp:cNvSpPr/>
      </dsp:nvSpPr>
      <dsp:spPr>
        <a:xfrm>
          <a:off x="2591983" y="0"/>
          <a:ext cx="3235948" cy="350709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数据输入</a:t>
          </a:r>
        </a:p>
      </dsp:txBody>
      <dsp:txXfrm>
        <a:off x="2767338" y="0"/>
        <a:ext cx="2885239" cy="350709"/>
      </dsp:txXfrm>
    </dsp:sp>
    <dsp:sp modelId="{89F24955-30C6-437D-88B4-24488E4ED1A5}">
      <dsp:nvSpPr>
        <dsp:cNvPr id="0" name=""/>
        <dsp:cNvSpPr/>
      </dsp:nvSpPr>
      <dsp:spPr>
        <a:xfrm>
          <a:off x="7772725" y="0"/>
          <a:ext cx="3235948" cy="350709"/>
        </a:xfrm>
        <a:prstGeom prst="chevron">
          <a:avLst/>
        </a:prstGeom>
        <a:solidFill>
          <a:srgbClr val="D7010E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solidFill>
                <a:schemeClr val="bg1"/>
              </a:solidFill>
            </a:rPr>
            <a:t>结果输出</a:t>
          </a:r>
        </a:p>
      </dsp:txBody>
      <dsp:txXfrm>
        <a:off x="7948080" y="0"/>
        <a:ext cx="2885239" cy="350709"/>
      </dsp:txXfrm>
    </dsp:sp>
    <dsp:sp modelId="{2F6F594C-F515-4BFA-9549-A23CF46500D9}">
      <dsp:nvSpPr>
        <dsp:cNvPr id="0" name=""/>
        <dsp:cNvSpPr/>
      </dsp:nvSpPr>
      <dsp:spPr>
        <a:xfrm>
          <a:off x="5343931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数据处理</a:t>
          </a:r>
        </a:p>
      </dsp:txBody>
      <dsp:txXfrm>
        <a:off x="5519286" y="0"/>
        <a:ext cx="2885239" cy="350709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3235948" cy="350709"/>
        </a:xfrm>
        <a:prstGeom prst="homePlate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系统架构</a:t>
          </a:r>
        </a:p>
      </dsp:txBody>
      <dsp:txXfrm>
        <a:off x="0" y="0"/>
        <a:ext cx="3148271" cy="350709"/>
      </dsp:txXfrm>
    </dsp:sp>
    <dsp:sp modelId="{76F1BF98-DE13-40AB-B37C-D325388E9FD6}">
      <dsp:nvSpPr>
        <dsp:cNvPr id="0" name=""/>
        <dsp:cNvSpPr/>
      </dsp:nvSpPr>
      <dsp:spPr>
        <a:xfrm>
          <a:off x="2591983" y="0"/>
          <a:ext cx="3235948" cy="350709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数据输入</a:t>
          </a:r>
        </a:p>
      </dsp:txBody>
      <dsp:txXfrm>
        <a:off x="2767338" y="0"/>
        <a:ext cx="2885239" cy="350709"/>
      </dsp:txXfrm>
    </dsp:sp>
    <dsp:sp modelId="{89F24955-30C6-437D-88B4-24488E4ED1A5}">
      <dsp:nvSpPr>
        <dsp:cNvPr id="0" name=""/>
        <dsp:cNvSpPr/>
      </dsp:nvSpPr>
      <dsp:spPr>
        <a:xfrm>
          <a:off x="7772725" y="0"/>
          <a:ext cx="3235948" cy="350709"/>
        </a:xfrm>
        <a:prstGeom prst="chevron">
          <a:avLst/>
        </a:prstGeom>
        <a:solidFill>
          <a:srgbClr val="D7010E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solidFill>
                <a:schemeClr val="bg1"/>
              </a:solidFill>
            </a:rPr>
            <a:t>结果输出</a:t>
          </a:r>
        </a:p>
      </dsp:txBody>
      <dsp:txXfrm>
        <a:off x="7948080" y="0"/>
        <a:ext cx="2885239" cy="350709"/>
      </dsp:txXfrm>
    </dsp:sp>
    <dsp:sp modelId="{2F6F594C-F515-4BFA-9549-A23CF46500D9}">
      <dsp:nvSpPr>
        <dsp:cNvPr id="0" name=""/>
        <dsp:cNvSpPr/>
      </dsp:nvSpPr>
      <dsp:spPr>
        <a:xfrm>
          <a:off x="5343931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数据处理</a:t>
          </a:r>
        </a:p>
      </dsp:txBody>
      <dsp:txXfrm>
        <a:off x="5519286" y="0"/>
        <a:ext cx="2885239" cy="35070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3235948" cy="350709"/>
        </a:xfrm>
        <a:prstGeom prst="homePlate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系统架构</a:t>
          </a:r>
        </a:p>
      </dsp:txBody>
      <dsp:txXfrm>
        <a:off x="0" y="0"/>
        <a:ext cx="3148271" cy="350709"/>
      </dsp:txXfrm>
    </dsp:sp>
    <dsp:sp modelId="{76F1BF98-DE13-40AB-B37C-D325388E9FD6}">
      <dsp:nvSpPr>
        <dsp:cNvPr id="0" name=""/>
        <dsp:cNvSpPr/>
      </dsp:nvSpPr>
      <dsp:spPr>
        <a:xfrm>
          <a:off x="2591983" y="0"/>
          <a:ext cx="3235948" cy="350709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数据输入</a:t>
          </a:r>
        </a:p>
      </dsp:txBody>
      <dsp:txXfrm>
        <a:off x="2767338" y="0"/>
        <a:ext cx="2885239" cy="350709"/>
      </dsp:txXfrm>
    </dsp:sp>
    <dsp:sp modelId="{89F24955-30C6-437D-88B4-24488E4ED1A5}">
      <dsp:nvSpPr>
        <dsp:cNvPr id="0" name=""/>
        <dsp:cNvSpPr/>
      </dsp:nvSpPr>
      <dsp:spPr>
        <a:xfrm>
          <a:off x="7772725" y="0"/>
          <a:ext cx="3235948" cy="350709"/>
        </a:xfrm>
        <a:prstGeom prst="chevron">
          <a:avLst/>
        </a:prstGeom>
        <a:solidFill>
          <a:srgbClr val="D7010E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solidFill>
                <a:schemeClr val="bg1"/>
              </a:solidFill>
            </a:rPr>
            <a:t>结果输出</a:t>
          </a:r>
        </a:p>
      </dsp:txBody>
      <dsp:txXfrm>
        <a:off x="7948080" y="0"/>
        <a:ext cx="2885239" cy="350709"/>
      </dsp:txXfrm>
    </dsp:sp>
    <dsp:sp modelId="{2F6F594C-F515-4BFA-9549-A23CF46500D9}">
      <dsp:nvSpPr>
        <dsp:cNvPr id="0" name=""/>
        <dsp:cNvSpPr/>
      </dsp:nvSpPr>
      <dsp:spPr>
        <a:xfrm>
          <a:off x="5343931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数据处理</a:t>
          </a:r>
        </a:p>
      </dsp:txBody>
      <dsp:txXfrm>
        <a:off x="5519286" y="0"/>
        <a:ext cx="2885239" cy="350709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3235948" cy="350709"/>
        </a:xfrm>
        <a:prstGeom prst="homePlate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系统架构</a:t>
          </a:r>
        </a:p>
      </dsp:txBody>
      <dsp:txXfrm>
        <a:off x="0" y="0"/>
        <a:ext cx="3148271" cy="350709"/>
      </dsp:txXfrm>
    </dsp:sp>
    <dsp:sp modelId="{76F1BF98-DE13-40AB-B37C-D325388E9FD6}">
      <dsp:nvSpPr>
        <dsp:cNvPr id="0" name=""/>
        <dsp:cNvSpPr/>
      </dsp:nvSpPr>
      <dsp:spPr>
        <a:xfrm>
          <a:off x="2591983" y="0"/>
          <a:ext cx="3235948" cy="350709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数据输入</a:t>
          </a:r>
        </a:p>
      </dsp:txBody>
      <dsp:txXfrm>
        <a:off x="2767338" y="0"/>
        <a:ext cx="2885239" cy="350709"/>
      </dsp:txXfrm>
    </dsp:sp>
    <dsp:sp modelId="{89F24955-30C6-437D-88B4-24488E4ED1A5}">
      <dsp:nvSpPr>
        <dsp:cNvPr id="0" name=""/>
        <dsp:cNvSpPr/>
      </dsp:nvSpPr>
      <dsp:spPr>
        <a:xfrm>
          <a:off x="7772725" y="0"/>
          <a:ext cx="3235948" cy="350709"/>
        </a:xfrm>
        <a:prstGeom prst="chevron">
          <a:avLst/>
        </a:prstGeom>
        <a:solidFill>
          <a:srgbClr val="D7010E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solidFill>
                <a:schemeClr val="bg1"/>
              </a:solidFill>
            </a:rPr>
            <a:t>结果输出</a:t>
          </a:r>
        </a:p>
      </dsp:txBody>
      <dsp:txXfrm>
        <a:off x="7948080" y="0"/>
        <a:ext cx="2885239" cy="350709"/>
      </dsp:txXfrm>
    </dsp:sp>
    <dsp:sp modelId="{2F6F594C-F515-4BFA-9549-A23CF46500D9}">
      <dsp:nvSpPr>
        <dsp:cNvPr id="0" name=""/>
        <dsp:cNvSpPr/>
      </dsp:nvSpPr>
      <dsp:spPr>
        <a:xfrm>
          <a:off x="5343931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数据处理</a:t>
          </a:r>
        </a:p>
      </dsp:txBody>
      <dsp:txXfrm>
        <a:off x="5519286" y="0"/>
        <a:ext cx="2885239" cy="350709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6106373" cy="350709"/>
        </a:xfrm>
        <a:prstGeom prst="homePlate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solidFill>
                <a:schemeClr val="bg1"/>
              </a:solidFill>
            </a:rPr>
            <a:t>无地震情况</a:t>
          </a:r>
        </a:p>
      </dsp:txBody>
      <dsp:txXfrm>
        <a:off x="0" y="0"/>
        <a:ext cx="6018696" cy="350709"/>
      </dsp:txXfrm>
    </dsp:sp>
    <dsp:sp modelId="{F10963E4-9D91-4E1A-9812-0559D11BEB08}">
      <dsp:nvSpPr>
        <dsp:cNvPr id="0" name=""/>
        <dsp:cNvSpPr/>
      </dsp:nvSpPr>
      <dsp:spPr>
        <a:xfrm>
          <a:off x="4893699" y="0"/>
          <a:ext cx="6106373" cy="350709"/>
        </a:xfrm>
        <a:prstGeom prst="chevron">
          <a:avLst/>
        </a:prstGeom>
        <a:solidFill>
          <a:srgbClr val="F09293"/>
        </a:solidFill>
        <a:ln>
          <a:solidFill>
            <a:schemeClr val="accent2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地震情况</a:t>
          </a:r>
        </a:p>
      </dsp:txBody>
      <dsp:txXfrm>
        <a:off x="5069054" y="0"/>
        <a:ext cx="5755664" cy="350709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6106373" cy="3507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/>
            <a:t>无地震情况</a:t>
          </a:r>
        </a:p>
      </dsp:txBody>
      <dsp:txXfrm>
        <a:off x="0" y="0"/>
        <a:ext cx="6018696" cy="350709"/>
      </dsp:txXfrm>
    </dsp:sp>
    <dsp:sp modelId="{F10963E4-9D91-4E1A-9812-0559D11BEB08}">
      <dsp:nvSpPr>
        <dsp:cNvPr id="0" name=""/>
        <dsp:cNvSpPr/>
      </dsp:nvSpPr>
      <dsp:spPr>
        <a:xfrm>
          <a:off x="4902300" y="0"/>
          <a:ext cx="6106373" cy="350709"/>
        </a:xfrm>
        <a:prstGeom prst="chevron">
          <a:avLst/>
        </a:prstGeom>
        <a:solidFill>
          <a:srgbClr val="D7010E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solidFill>
                <a:schemeClr val="bg1"/>
              </a:solidFill>
            </a:rPr>
            <a:t>地震情况</a:t>
          </a:r>
        </a:p>
      </dsp:txBody>
      <dsp:txXfrm>
        <a:off x="5077655" y="0"/>
        <a:ext cx="5755664" cy="350709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BE67F-F3B7-4556-99D4-70DDB0809FAB}">
      <dsp:nvSpPr>
        <dsp:cNvPr id="0" name=""/>
        <dsp:cNvSpPr/>
      </dsp:nvSpPr>
      <dsp:spPr>
        <a:xfrm>
          <a:off x="803274" y="0"/>
          <a:ext cx="9103783" cy="399626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4C5E64F-9793-4FF6-AB78-E922361AFC5A}">
      <dsp:nvSpPr>
        <dsp:cNvPr id="0" name=""/>
        <dsp:cNvSpPr/>
      </dsp:nvSpPr>
      <dsp:spPr>
        <a:xfrm>
          <a:off x="2941" y="1198879"/>
          <a:ext cx="1712711" cy="1598506"/>
        </a:xfrm>
        <a:prstGeom prst="roundRect">
          <a:avLst/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资料整理 </a:t>
          </a:r>
          <a:r>
            <a:rPr lang="en-US" sz="2000" kern="1200" dirty="0"/>
            <a:t>		 2</a:t>
          </a:r>
          <a:r>
            <a:rPr lang="zh-CN" sz="2000" kern="1200" dirty="0"/>
            <a:t>周</a:t>
          </a:r>
          <a:r>
            <a:rPr lang="en-US" sz="2000" kern="1200" dirty="0"/>
            <a:t>                                            </a:t>
          </a:r>
          <a:endParaRPr lang="zh-CN" sz="2000" kern="1200" dirty="0"/>
        </a:p>
      </dsp:txBody>
      <dsp:txXfrm>
        <a:off x="80974" y="1276912"/>
        <a:ext cx="1556645" cy="1442440"/>
      </dsp:txXfrm>
    </dsp:sp>
    <dsp:sp modelId="{580F95DD-EFBC-4551-8BE4-6C93C9DCD023}">
      <dsp:nvSpPr>
        <dsp:cNvPr id="0" name=""/>
        <dsp:cNvSpPr/>
      </dsp:nvSpPr>
      <dsp:spPr>
        <a:xfrm>
          <a:off x="1801289" y="1198879"/>
          <a:ext cx="1712711" cy="1598506"/>
        </a:xfrm>
        <a:prstGeom prst="roundRect">
          <a:avLst/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理论分析</a:t>
          </a:r>
          <a:r>
            <a:rPr lang="en-US" sz="2000" kern="1200" dirty="0"/>
            <a:t>  		 3</a:t>
          </a:r>
          <a:r>
            <a:rPr lang="zh-CN" sz="2000" kern="1200" dirty="0"/>
            <a:t>周</a:t>
          </a:r>
          <a:r>
            <a:rPr lang="en-US" sz="2000" kern="1200" dirty="0"/>
            <a:t>                                                </a:t>
          </a:r>
          <a:endParaRPr lang="zh-CN" sz="2000" kern="1200" dirty="0"/>
        </a:p>
      </dsp:txBody>
      <dsp:txXfrm>
        <a:off x="1879322" y="1276912"/>
        <a:ext cx="1556645" cy="1442440"/>
      </dsp:txXfrm>
    </dsp:sp>
    <dsp:sp modelId="{9EB3C4AA-8711-48E3-AB03-0D95495BB47C}">
      <dsp:nvSpPr>
        <dsp:cNvPr id="0" name=""/>
        <dsp:cNvSpPr/>
      </dsp:nvSpPr>
      <dsp:spPr>
        <a:xfrm>
          <a:off x="3599636" y="1198879"/>
          <a:ext cx="1712711" cy="1598506"/>
        </a:xfrm>
        <a:prstGeom prst="roundRect">
          <a:avLst/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算法分析</a:t>
          </a:r>
          <a:r>
            <a:rPr lang="en-US" sz="2000" kern="1200" dirty="0"/>
            <a:t>		 4</a:t>
          </a:r>
          <a:r>
            <a:rPr lang="zh-CN" sz="2000" kern="1200" dirty="0"/>
            <a:t>周</a:t>
          </a:r>
        </a:p>
      </dsp:txBody>
      <dsp:txXfrm>
        <a:off x="3677669" y="1276912"/>
        <a:ext cx="1556645" cy="1442440"/>
      </dsp:txXfrm>
    </dsp:sp>
    <dsp:sp modelId="{069C9506-4C16-4ABD-96C6-6AA6E0B7146F}">
      <dsp:nvSpPr>
        <dsp:cNvPr id="0" name=""/>
        <dsp:cNvSpPr/>
      </dsp:nvSpPr>
      <dsp:spPr>
        <a:xfrm>
          <a:off x="5397984" y="1198879"/>
          <a:ext cx="1712711" cy="1598506"/>
        </a:xfrm>
        <a:prstGeom prst="roundRect">
          <a:avLst/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架构及编程</a:t>
          </a:r>
          <a:r>
            <a:rPr lang="en-US" sz="2000" kern="1200" dirty="0"/>
            <a:t>		 5</a:t>
          </a:r>
          <a:r>
            <a:rPr lang="zh-CN" sz="2000" kern="1200" dirty="0"/>
            <a:t>周</a:t>
          </a:r>
          <a:r>
            <a:rPr lang="en-US" sz="2000" kern="1200" dirty="0"/>
            <a:t>                                                  </a:t>
          </a:r>
          <a:endParaRPr lang="zh-CN" sz="2000" kern="1200" dirty="0"/>
        </a:p>
      </dsp:txBody>
      <dsp:txXfrm>
        <a:off x="5476017" y="1276912"/>
        <a:ext cx="1556645" cy="1442440"/>
      </dsp:txXfrm>
    </dsp:sp>
    <dsp:sp modelId="{418BBDB6-E825-4A41-B07D-5AFA9C49296E}">
      <dsp:nvSpPr>
        <dsp:cNvPr id="0" name=""/>
        <dsp:cNvSpPr/>
      </dsp:nvSpPr>
      <dsp:spPr>
        <a:xfrm>
          <a:off x="7196331" y="1198879"/>
          <a:ext cx="1712711" cy="1598506"/>
        </a:xfrm>
        <a:prstGeom prst="roundRect">
          <a:avLst/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实例计算</a:t>
          </a:r>
          <a:r>
            <a:rPr lang="en-US" sz="2000" kern="1200" dirty="0"/>
            <a:t>		 2</a:t>
          </a:r>
          <a:r>
            <a:rPr lang="zh-CN" sz="2000" kern="1200" dirty="0"/>
            <a:t>周</a:t>
          </a:r>
          <a:r>
            <a:rPr lang="en-US" sz="2000" kern="1200" dirty="0"/>
            <a:t>                                             </a:t>
          </a:r>
          <a:endParaRPr lang="zh-CN" sz="2000" kern="1200" dirty="0"/>
        </a:p>
      </dsp:txBody>
      <dsp:txXfrm>
        <a:off x="7274364" y="1276912"/>
        <a:ext cx="1556645" cy="1442440"/>
      </dsp:txXfrm>
    </dsp:sp>
    <dsp:sp modelId="{D0C3B1AE-9A23-4078-AA21-99D6F353CF43}">
      <dsp:nvSpPr>
        <dsp:cNvPr id="0" name=""/>
        <dsp:cNvSpPr/>
      </dsp:nvSpPr>
      <dsp:spPr>
        <a:xfrm>
          <a:off x="8994679" y="1198879"/>
          <a:ext cx="1712711" cy="1598506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毕设说明书</a:t>
          </a:r>
          <a:r>
            <a:rPr lang="en-US" sz="2000" kern="1200" dirty="0"/>
            <a:t>		 1</a:t>
          </a:r>
          <a:r>
            <a:rPr lang="zh-CN" sz="2000" kern="1200" dirty="0"/>
            <a:t>周 </a:t>
          </a:r>
        </a:p>
      </dsp:txBody>
      <dsp:txXfrm>
        <a:off x="9072712" y="1276912"/>
        <a:ext cx="1556645" cy="14424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D2DF4-B95A-4D7E-A6D3-1582ECA8E2D2}">
      <dsp:nvSpPr>
        <dsp:cNvPr id="0" name=""/>
        <dsp:cNvSpPr/>
      </dsp:nvSpPr>
      <dsp:spPr>
        <a:xfrm>
          <a:off x="1293" y="0"/>
          <a:ext cx="2522176" cy="510529"/>
        </a:xfrm>
        <a:prstGeom prst="homePlate">
          <a:avLst/>
        </a:prstGeom>
        <a:solidFill>
          <a:srgbClr val="D7010E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外力计算</a:t>
          </a:r>
        </a:p>
      </dsp:txBody>
      <dsp:txXfrm>
        <a:off x="1293" y="0"/>
        <a:ext cx="2394544" cy="510529"/>
      </dsp:txXfrm>
    </dsp:sp>
    <dsp:sp modelId="{4268FCB1-ECDA-48BA-8E89-D4AEB1E3E8C8}">
      <dsp:nvSpPr>
        <dsp:cNvPr id="0" name=""/>
        <dsp:cNvSpPr/>
      </dsp:nvSpPr>
      <dsp:spPr>
        <a:xfrm>
          <a:off x="2019034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土压力</a:t>
          </a:r>
        </a:p>
      </dsp:txBody>
      <dsp:txXfrm>
        <a:off x="2274299" y="0"/>
        <a:ext cx="2011647" cy="510529"/>
      </dsp:txXfrm>
    </dsp:sp>
    <dsp:sp modelId="{08728B15-0582-4801-B6C3-0475EE313660}">
      <dsp:nvSpPr>
        <dsp:cNvPr id="0" name=""/>
        <dsp:cNvSpPr/>
      </dsp:nvSpPr>
      <dsp:spPr>
        <a:xfrm>
          <a:off x="4036775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自身重力</a:t>
          </a:r>
        </a:p>
      </dsp:txBody>
      <dsp:txXfrm>
        <a:off x="4292040" y="0"/>
        <a:ext cx="2011647" cy="510529"/>
      </dsp:txXfrm>
    </dsp:sp>
    <dsp:sp modelId="{E3219D08-9751-47CD-9BCF-7A617EB460A2}">
      <dsp:nvSpPr>
        <dsp:cNvPr id="0" name=""/>
        <dsp:cNvSpPr/>
      </dsp:nvSpPr>
      <dsp:spPr>
        <a:xfrm>
          <a:off x="6054516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列车荷载 </a:t>
          </a:r>
        </a:p>
      </dsp:txBody>
      <dsp:txXfrm>
        <a:off x="6309781" y="0"/>
        <a:ext cx="2011647" cy="510529"/>
      </dsp:txXfrm>
    </dsp:sp>
    <dsp:sp modelId="{3E7EBD5E-E8C3-40CD-80D5-BF0DC54B36EB}">
      <dsp:nvSpPr>
        <dsp:cNvPr id="0" name=""/>
        <dsp:cNvSpPr/>
      </dsp:nvSpPr>
      <dsp:spPr>
        <a:xfrm>
          <a:off x="8072258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地震力</a:t>
          </a:r>
        </a:p>
      </dsp:txBody>
      <dsp:txXfrm>
        <a:off x="8327523" y="0"/>
        <a:ext cx="2011647" cy="5105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D2DF4-B95A-4D7E-A6D3-1582ECA8E2D2}">
      <dsp:nvSpPr>
        <dsp:cNvPr id="0" name=""/>
        <dsp:cNvSpPr/>
      </dsp:nvSpPr>
      <dsp:spPr>
        <a:xfrm>
          <a:off x="1293" y="0"/>
          <a:ext cx="2522176" cy="5105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外力计算</a:t>
          </a:r>
        </a:p>
      </dsp:txBody>
      <dsp:txXfrm>
        <a:off x="1293" y="0"/>
        <a:ext cx="2394544" cy="510529"/>
      </dsp:txXfrm>
    </dsp:sp>
    <dsp:sp modelId="{08728B15-0582-4801-B6C3-0475EE313660}">
      <dsp:nvSpPr>
        <dsp:cNvPr id="0" name=""/>
        <dsp:cNvSpPr/>
      </dsp:nvSpPr>
      <dsp:spPr>
        <a:xfrm>
          <a:off x="2019034" y="0"/>
          <a:ext cx="2522176" cy="510529"/>
        </a:xfrm>
        <a:prstGeom prst="chevron">
          <a:avLst/>
        </a:prstGeom>
        <a:solidFill>
          <a:srgbClr val="D7010E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土压力</a:t>
          </a:r>
        </a:p>
      </dsp:txBody>
      <dsp:txXfrm>
        <a:off x="2274299" y="0"/>
        <a:ext cx="2011647" cy="510529"/>
      </dsp:txXfrm>
    </dsp:sp>
    <dsp:sp modelId="{26CE5399-C85B-4B24-9BA5-BABDDE2C7D60}">
      <dsp:nvSpPr>
        <dsp:cNvPr id="0" name=""/>
        <dsp:cNvSpPr/>
      </dsp:nvSpPr>
      <dsp:spPr>
        <a:xfrm>
          <a:off x="4036775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/>
            <a:t>自身</a:t>
          </a:r>
          <a:r>
            <a:rPr lang="zh-CN" altLang="en-US" sz="2000" kern="1200" dirty="0"/>
            <a:t>重力</a:t>
          </a:r>
        </a:p>
      </dsp:txBody>
      <dsp:txXfrm>
        <a:off x="4292040" y="0"/>
        <a:ext cx="2011647" cy="510529"/>
      </dsp:txXfrm>
    </dsp:sp>
    <dsp:sp modelId="{E3219D08-9751-47CD-9BCF-7A617EB460A2}">
      <dsp:nvSpPr>
        <dsp:cNvPr id="0" name=""/>
        <dsp:cNvSpPr/>
      </dsp:nvSpPr>
      <dsp:spPr>
        <a:xfrm>
          <a:off x="6054516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列车荷载 </a:t>
          </a:r>
        </a:p>
      </dsp:txBody>
      <dsp:txXfrm>
        <a:off x="6309781" y="0"/>
        <a:ext cx="2011647" cy="510529"/>
      </dsp:txXfrm>
    </dsp:sp>
    <dsp:sp modelId="{3E7EBD5E-E8C3-40CD-80D5-BF0DC54B36EB}">
      <dsp:nvSpPr>
        <dsp:cNvPr id="0" name=""/>
        <dsp:cNvSpPr/>
      </dsp:nvSpPr>
      <dsp:spPr>
        <a:xfrm>
          <a:off x="8072258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地震力</a:t>
          </a:r>
        </a:p>
      </dsp:txBody>
      <dsp:txXfrm>
        <a:off x="8327523" y="0"/>
        <a:ext cx="2011647" cy="5105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1280" y="0"/>
          <a:ext cx="2522176" cy="5105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外力计算</a:t>
          </a:r>
        </a:p>
      </dsp:txBody>
      <dsp:txXfrm>
        <a:off x="1280" y="0"/>
        <a:ext cx="2394544" cy="510529"/>
      </dsp:txXfrm>
    </dsp:sp>
    <dsp:sp modelId="{32C8BFE2-F5B2-4225-8B47-CE2F5F30B493}">
      <dsp:nvSpPr>
        <dsp:cNvPr id="0" name=""/>
        <dsp:cNvSpPr/>
      </dsp:nvSpPr>
      <dsp:spPr>
        <a:xfrm>
          <a:off x="2019021" y="0"/>
          <a:ext cx="2522201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/>
            <a:t>土压力</a:t>
          </a:r>
        </a:p>
      </dsp:txBody>
      <dsp:txXfrm>
        <a:off x="2274286" y="0"/>
        <a:ext cx="2011672" cy="510529"/>
      </dsp:txXfrm>
    </dsp:sp>
    <dsp:sp modelId="{71998EB4-1B0D-4097-BCA9-136A8BD029DB}">
      <dsp:nvSpPr>
        <dsp:cNvPr id="0" name=""/>
        <dsp:cNvSpPr/>
      </dsp:nvSpPr>
      <dsp:spPr>
        <a:xfrm>
          <a:off x="4036788" y="0"/>
          <a:ext cx="2522176" cy="51052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自身重力</a:t>
          </a:r>
        </a:p>
      </dsp:txBody>
      <dsp:txXfrm>
        <a:off x="4292053" y="0"/>
        <a:ext cx="2011647" cy="510529"/>
      </dsp:txXfrm>
    </dsp:sp>
    <dsp:sp modelId="{2F51CE3D-94A9-403C-AD0B-C85A6C91D419}">
      <dsp:nvSpPr>
        <dsp:cNvPr id="0" name=""/>
        <dsp:cNvSpPr/>
      </dsp:nvSpPr>
      <dsp:spPr>
        <a:xfrm>
          <a:off x="6054529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列车荷载 </a:t>
          </a:r>
        </a:p>
      </dsp:txBody>
      <dsp:txXfrm>
        <a:off x="6309794" y="0"/>
        <a:ext cx="2011647" cy="510529"/>
      </dsp:txXfrm>
    </dsp:sp>
    <dsp:sp modelId="{CFF7980B-1AD3-48FF-B5F3-75142665CF23}">
      <dsp:nvSpPr>
        <dsp:cNvPr id="0" name=""/>
        <dsp:cNvSpPr/>
      </dsp:nvSpPr>
      <dsp:spPr>
        <a:xfrm>
          <a:off x="8072270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地震力</a:t>
          </a:r>
        </a:p>
      </dsp:txBody>
      <dsp:txXfrm>
        <a:off x="8327535" y="0"/>
        <a:ext cx="2011647" cy="5105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1240" y="0"/>
          <a:ext cx="2475613" cy="5105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外力计算</a:t>
          </a:r>
        </a:p>
      </dsp:txBody>
      <dsp:txXfrm>
        <a:off x="1240" y="0"/>
        <a:ext cx="2347981" cy="510529"/>
      </dsp:txXfrm>
    </dsp:sp>
    <dsp:sp modelId="{32C8BFE2-F5B2-4225-8B47-CE2F5F30B493}">
      <dsp:nvSpPr>
        <dsp:cNvPr id="0" name=""/>
        <dsp:cNvSpPr/>
      </dsp:nvSpPr>
      <dsp:spPr>
        <a:xfrm>
          <a:off x="1981730" y="0"/>
          <a:ext cx="2475637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/>
            <a:t>土压力</a:t>
          </a:r>
        </a:p>
      </dsp:txBody>
      <dsp:txXfrm>
        <a:off x="2236995" y="0"/>
        <a:ext cx="1965108" cy="510529"/>
      </dsp:txXfrm>
    </dsp:sp>
    <dsp:sp modelId="{71998EB4-1B0D-4097-BCA9-136A8BD029DB}">
      <dsp:nvSpPr>
        <dsp:cNvPr id="0" name=""/>
        <dsp:cNvSpPr/>
      </dsp:nvSpPr>
      <dsp:spPr>
        <a:xfrm>
          <a:off x="6266249" y="0"/>
          <a:ext cx="2671260" cy="51052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列车荷载</a:t>
          </a:r>
        </a:p>
      </dsp:txBody>
      <dsp:txXfrm>
        <a:off x="6521514" y="0"/>
        <a:ext cx="2160731" cy="510529"/>
      </dsp:txXfrm>
    </dsp:sp>
    <dsp:sp modelId="{2F51CE3D-94A9-403C-AD0B-C85A6C91D419}">
      <dsp:nvSpPr>
        <dsp:cNvPr id="0" name=""/>
        <dsp:cNvSpPr/>
      </dsp:nvSpPr>
      <dsp:spPr>
        <a:xfrm>
          <a:off x="4130711" y="0"/>
          <a:ext cx="2475613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自身重力</a:t>
          </a:r>
        </a:p>
      </dsp:txBody>
      <dsp:txXfrm>
        <a:off x="4385976" y="0"/>
        <a:ext cx="1965084" cy="510529"/>
      </dsp:txXfrm>
    </dsp:sp>
    <dsp:sp modelId="{CFF7980B-1AD3-48FF-B5F3-75142665CF23}">
      <dsp:nvSpPr>
        <dsp:cNvPr id="0" name=""/>
        <dsp:cNvSpPr/>
      </dsp:nvSpPr>
      <dsp:spPr>
        <a:xfrm>
          <a:off x="8118874" y="0"/>
          <a:ext cx="2475613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地震力</a:t>
          </a:r>
        </a:p>
      </dsp:txBody>
      <dsp:txXfrm>
        <a:off x="8374139" y="0"/>
        <a:ext cx="1965084" cy="5105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1240" y="0"/>
          <a:ext cx="2475613" cy="5105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外力计算</a:t>
          </a:r>
        </a:p>
      </dsp:txBody>
      <dsp:txXfrm>
        <a:off x="1240" y="0"/>
        <a:ext cx="2347981" cy="510529"/>
      </dsp:txXfrm>
    </dsp:sp>
    <dsp:sp modelId="{32C8BFE2-F5B2-4225-8B47-CE2F5F30B493}">
      <dsp:nvSpPr>
        <dsp:cNvPr id="0" name=""/>
        <dsp:cNvSpPr/>
      </dsp:nvSpPr>
      <dsp:spPr>
        <a:xfrm>
          <a:off x="1981730" y="0"/>
          <a:ext cx="2475637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/>
            <a:t>土压力</a:t>
          </a:r>
        </a:p>
      </dsp:txBody>
      <dsp:txXfrm>
        <a:off x="2236995" y="0"/>
        <a:ext cx="1965108" cy="510529"/>
      </dsp:txXfrm>
    </dsp:sp>
    <dsp:sp modelId="{71998EB4-1B0D-4097-BCA9-136A8BD029DB}">
      <dsp:nvSpPr>
        <dsp:cNvPr id="0" name=""/>
        <dsp:cNvSpPr/>
      </dsp:nvSpPr>
      <dsp:spPr>
        <a:xfrm>
          <a:off x="7908794" y="0"/>
          <a:ext cx="2671260" cy="51052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地震力</a:t>
          </a:r>
        </a:p>
      </dsp:txBody>
      <dsp:txXfrm>
        <a:off x="8164059" y="0"/>
        <a:ext cx="2160731" cy="510529"/>
      </dsp:txXfrm>
    </dsp:sp>
    <dsp:sp modelId="{2F51CE3D-94A9-403C-AD0B-C85A6C91D419}">
      <dsp:nvSpPr>
        <dsp:cNvPr id="0" name=""/>
        <dsp:cNvSpPr/>
      </dsp:nvSpPr>
      <dsp:spPr>
        <a:xfrm>
          <a:off x="4130711" y="0"/>
          <a:ext cx="2475613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重力</a:t>
          </a:r>
        </a:p>
      </dsp:txBody>
      <dsp:txXfrm>
        <a:off x="4385976" y="0"/>
        <a:ext cx="1965084" cy="510529"/>
      </dsp:txXfrm>
    </dsp:sp>
    <dsp:sp modelId="{CFF7980B-1AD3-48FF-B5F3-75142665CF23}">
      <dsp:nvSpPr>
        <dsp:cNvPr id="0" name=""/>
        <dsp:cNvSpPr/>
      </dsp:nvSpPr>
      <dsp:spPr>
        <a:xfrm>
          <a:off x="5942934" y="0"/>
          <a:ext cx="2475613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列车荷载</a:t>
          </a:r>
        </a:p>
      </dsp:txBody>
      <dsp:txXfrm>
        <a:off x="6198199" y="0"/>
        <a:ext cx="1965084" cy="5105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96885-5C70-4F1F-843F-D11C455E6C94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外部稳定性检算</a:t>
          </a:r>
        </a:p>
      </dsp:txBody>
      <dsp:txXfrm>
        <a:off x="1343" y="0"/>
        <a:ext cx="2494695" cy="503109"/>
      </dsp:txXfrm>
    </dsp:sp>
    <dsp:sp modelId="{14F5E2C5-6E51-49D7-87AF-B905D53EE6E6}">
      <dsp:nvSpPr>
        <dsp:cNvPr id="0" name=""/>
        <dsp:cNvSpPr/>
      </dsp:nvSpPr>
      <dsp:spPr>
        <a:xfrm>
          <a:off x="2097722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抗滑动</a:t>
          </a:r>
        </a:p>
      </dsp:txBody>
      <dsp:txXfrm>
        <a:off x="2349277" y="0"/>
        <a:ext cx="2117363" cy="503109"/>
      </dsp:txXfrm>
    </dsp:sp>
    <dsp:sp modelId="{39FDF0AA-62ED-4922-A9EA-C6D5E81C0D2D}">
      <dsp:nvSpPr>
        <dsp:cNvPr id="0" name=""/>
        <dsp:cNvSpPr/>
      </dsp:nvSpPr>
      <dsp:spPr>
        <a:xfrm>
          <a:off x="4194100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抗倾覆</a:t>
          </a:r>
        </a:p>
      </dsp:txBody>
      <dsp:txXfrm>
        <a:off x="4445655" y="0"/>
        <a:ext cx="2117363" cy="503109"/>
      </dsp:txXfrm>
    </dsp:sp>
    <dsp:sp modelId="{81EAA467-4C5E-4B29-96F7-4E1723B5A634}">
      <dsp:nvSpPr>
        <dsp:cNvPr id="0" name=""/>
        <dsp:cNvSpPr/>
      </dsp:nvSpPr>
      <dsp:spPr>
        <a:xfrm>
          <a:off x="6290478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偏心距</a:t>
          </a:r>
        </a:p>
      </dsp:txBody>
      <dsp:txXfrm>
        <a:off x="6542033" y="0"/>
        <a:ext cx="2117363" cy="503109"/>
      </dsp:txXfrm>
    </dsp:sp>
    <dsp:sp modelId="{C425B238-D5F2-4C69-9019-97CD6B0872EE}">
      <dsp:nvSpPr>
        <dsp:cNvPr id="0" name=""/>
        <dsp:cNvSpPr/>
      </dsp:nvSpPr>
      <dsp:spPr>
        <a:xfrm>
          <a:off x="838685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地基应力</a:t>
          </a:r>
        </a:p>
      </dsp:txBody>
      <dsp:txXfrm>
        <a:off x="8638412" y="0"/>
        <a:ext cx="2117363" cy="503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CE65EB5-9E8C-442B-B0E8-CE6F4A2871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887341-5590-4932-A3EA-68D5FC07BC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F6B53-9E3B-4C54-8733-630783A95104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2E86AD-45B4-445B-A10B-A460483C0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02079A-CAB7-4082-8EE1-E636018F2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F0B8D-DCD7-4156-A67A-F9E102284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3647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1D096-FAED-4D1A-B352-C58DC2C3D816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AA5F0-770B-410C-90B7-ECBA0CF90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728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676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681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340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383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938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52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911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822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820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396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054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988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967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936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049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735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768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486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711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560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329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适用于</a:t>
            </a:r>
            <a:r>
              <a:rPr lang="en-US" altLang="zh-CN" dirty="0"/>
              <a:t>6</a:t>
            </a:r>
            <a:r>
              <a:rPr lang="zh-CN" altLang="en-US" dirty="0"/>
              <a:t>到</a:t>
            </a:r>
            <a:r>
              <a:rPr lang="en-US" altLang="zh-CN" dirty="0"/>
              <a:t>10m</a:t>
            </a:r>
            <a:r>
              <a:rPr lang="zh-CN" altLang="en-US" dirty="0"/>
              <a:t>高的挡墙，节省材料，但计算复杂，需要设计一个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扶壁式挡墙检算程序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19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550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107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779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187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79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首页封面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7" b="8071"/>
          <a:stretch/>
        </p:blipFill>
        <p:spPr>
          <a:xfrm>
            <a:off x="0" y="-10063"/>
            <a:ext cx="12192000" cy="52040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912E698-CE7F-4E78-9365-B695CB00B269}"/>
              </a:ext>
            </a:extLst>
          </p:cNvPr>
          <p:cNvSpPr/>
          <p:nvPr userDrawn="1"/>
        </p:nvSpPr>
        <p:spPr>
          <a:xfrm>
            <a:off x="-15989" y="-10063"/>
            <a:ext cx="12207989" cy="6868062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渐变阴影">
            <a:extLst>
              <a:ext uri="{FF2B5EF4-FFF2-40B4-BE49-F238E27FC236}">
                <a16:creationId xmlns:a16="http://schemas.microsoft.com/office/drawing/2014/main" id="{21348741-172C-4FFA-B73E-B67B20ABB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904" t="38668"/>
          <a:stretch/>
        </p:blipFill>
        <p:spPr>
          <a:xfrm>
            <a:off x="-1" y="-10061"/>
            <a:ext cx="9722281" cy="5896511"/>
          </a:xfrm>
          <a:custGeom>
            <a:avLst/>
            <a:gdLst>
              <a:gd name="connsiteX0" fmla="*/ 0 w 11186998"/>
              <a:gd name="connsiteY0" fmla="*/ 0 h 5027289"/>
              <a:gd name="connsiteX1" fmla="*/ 11186998 w 11186998"/>
              <a:gd name="connsiteY1" fmla="*/ 0 h 5027289"/>
              <a:gd name="connsiteX2" fmla="*/ 11186998 w 11186998"/>
              <a:gd name="connsiteY2" fmla="*/ 5027289 h 5027289"/>
              <a:gd name="connsiteX3" fmla="*/ 0 w 11186998"/>
              <a:gd name="connsiteY3" fmla="*/ 5027289 h 502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6998" h="5027289">
                <a:moveTo>
                  <a:pt x="0" y="0"/>
                </a:moveTo>
                <a:lnTo>
                  <a:pt x="11186998" y="0"/>
                </a:lnTo>
                <a:lnTo>
                  <a:pt x="11186998" y="5027289"/>
                </a:lnTo>
                <a:lnTo>
                  <a:pt x="0" y="5027289"/>
                </a:lnTo>
                <a:close/>
              </a:path>
            </a:pathLst>
          </a:cu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AF7D397-50C1-401D-ADA1-5C332BF1CE22}"/>
              </a:ext>
            </a:extLst>
          </p:cNvPr>
          <p:cNvGrpSpPr/>
          <p:nvPr userDrawn="1"/>
        </p:nvGrpSpPr>
        <p:grpSpPr>
          <a:xfrm>
            <a:off x="-15990" y="2439877"/>
            <a:ext cx="12243064" cy="4418123"/>
            <a:chOff x="52694" y="2439877"/>
            <a:chExt cx="12209988" cy="4418123"/>
          </a:xfrm>
        </p:grpSpPr>
        <p:sp>
          <p:nvSpPr>
            <p:cNvPr id="13" name="任意多边形: 形状 13">
              <a:extLst>
                <a:ext uri="{FF2B5EF4-FFF2-40B4-BE49-F238E27FC236}">
                  <a16:creationId xmlns:a16="http://schemas.microsoft.com/office/drawing/2014/main" id="{941AB203-3570-4672-BAC7-F103DDB2411C}"/>
                </a:ext>
              </a:extLst>
            </p:cNvPr>
            <p:cNvSpPr/>
            <p:nvPr/>
          </p:nvSpPr>
          <p:spPr>
            <a:xfrm rot="180000">
              <a:off x="154258" y="2439877"/>
              <a:ext cx="12108424" cy="2639003"/>
            </a:xfrm>
            <a:custGeom>
              <a:avLst/>
              <a:gdLst>
                <a:gd name="connsiteX0" fmla="*/ 12100083 w 12192169"/>
                <a:gd name="connsiteY0" fmla="*/ 0 h 2639003"/>
                <a:gd name="connsiteX1" fmla="*/ 12192169 w 12192169"/>
                <a:gd name="connsiteY1" fmla="*/ 1757105 h 2639003"/>
                <a:gd name="connsiteX2" fmla="*/ 10855242 w 12192169"/>
                <a:gd name="connsiteY2" fmla="*/ 1998602 h 2639003"/>
                <a:gd name="connsiteX3" fmla="*/ 2349202 w 12192169"/>
                <a:gd name="connsiteY3" fmla="*/ 2639003 h 2639003"/>
                <a:gd name="connsiteX4" fmla="*/ 976193 w 12192169"/>
                <a:gd name="connsiteY4" fmla="*/ 2623532 h 2639003"/>
                <a:gd name="connsiteX5" fmla="*/ 9727 w 12192169"/>
                <a:gd name="connsiteY5" fmla="*/ 2590709 h 2639003"/>
                <a:gd name="connsiteX6" fmla="*/ 0 w 12192169"/>
                <a:gd name="connsiteY6" fmla="*/ 2405099 h 2639003"/>
                <a:gd name="connsiteX7" fmla="*/ 11171 w 12192169"/>
                <a:gd name="connsiteY7" fmla="*/ 2405502 h 2639003"/>
                <a:gd name="connsiteX8" fmla="*/ 194281 w 12192169"/>
                <a:gd name="connsiteY8" fmla="*/ 2412565 h 2639003"/>
                <a:gd name="connsiteX9" fmla="*/ 12053506 w 12192169"/>
                <a:gd name="connsiteY9" fmla="*/ 43376 h 263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169" h="2639003">
                  <a:moveTo>
                    <a:pt x="12100083" y="0"/>
                  </a:moveTo>
                  <a:lnTo>
                    <a:pt x="12192169" y="1757105"/>
                  </a:lnTo>
                  <a:lnTo>
                    <a:pt x="10855242" y="1998602"/>
                  </a:lnTo>
                  <a:cubicBezTo>
                    <a:pt x="8326709" y="2407016"/>
                    <a:pt x="5429073" y="2639003"/>
                    <a:pt x="2349202" y="2639003"/>
                  </a:cubicBezTo>
                  <a:cubicBezTo>
                    <a:pt x="1887223" y="2639003"/>
                    <a:pt x="1429341" y="2633784"/>
                    <a:pt x="976193" y="2623532"/>
                  </a:cubicBezTo>
                  <a:lnTo>
                    <a:pt x="9727" y="2590709"/>
                  </a:lnTo>
                  <a:lnTo>
                    <a:pt x="0" y="2405099"/>
                  </a:lnTo>
                  <a:lnTo>
                    <a:pt x="11171" y="2405502"/>
                  </a:lnTo>
                  <a:cubicBezTo>
                    <a:pt x="67914" y="2407624"/>
                    <a:pt x="128870" y="2409975"/>
                    <a:pt x="194281" y="2412565"/>
                  </a:cubicBezTo>
                  <a:cubicBezTo>
                    <a:pt x="3325593" y="2536564"/>
                    <a:pt x="9551653" y="1873183"/>
                    <a:pt x="12053506" y="43376"/>
                  </a:cubicBezTo>
                  <a:close/>
                </a:path>
              </a:pathLst>
            </a:custGeom>
            <a:solidFill>
              <a:srgbClr val="D3B55F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4" name="任意多边形: 形状 14">
              <a:extLst>
                <a:ext uri="{FF2B5EF4-FFF2-40B4-BE49-F238E27FC236}">
                  <a16:creationId xmlns:a16="http://schemas.microsoft.com/office/drawing/2014/main" id="{5E797AEA-BE85-4EE0-B2E1-81326302DD1B}"/>
                </a:ext>
              </a:extLst>
            </p:cNvPr>
            <p:cNvSpPr/>
            <p:nvPr/>
          </p:nvSpPr>
          <p:spPr>
            <a:xfrm flipH="1">
              <a:off x="52694" y="3590472"/>
              <a:ext cx="12176015" cy="3267528"/>
            </a:xfrm>
            <a:custGeom>
              <a:avLst/>
              <a:gdLst>
                <a:gd name="connsiteX0" fmla="*/ 0 w 12175067"/>
                <a:gd name="connsiteY0" fmla="*/ 0 h 3267528"/>
                <a:gd name="connsiteX1" fmla="*/ 0 w 12175067"/>
                <a:gd name="connsiteY1" fmla="*/ 3267528 h 3267528"/>
                <a:gd name="connsiteX2" fmla="*/ 12175067 w 12175067"/>
                <a:gd name="connsiteY2" fmla="*/ 3267528 h 3267528"/>
                <a:gd name="connsiteX3" fmla="*/ 12175067 w 12175067"/>
                <a:gd name="connsiteY3" fmla="*/ 797959 h 3267528"/>
                <a:gd name="connsiteX4" fmla="*/ 11907776 w 12175067"/>
                <a:gd name="connsiteY4" fmla="*/ 849594 h 3267528"/>
                <a:gd name="connsiteX5" fmla="*/ 7581984 w 12175067"/>
                <a:gd name="connsiteY5" fmla="*/ 1153493 h 3267528"/>
                <a:gd name="connsiteX6" fmla="*/ 390511 w 12175067"/>
                <a:gd name="connsiteY6" fmla="*/ 151478 h 326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75067" h="3267528">
                  <a:moveTo>
                    <a:pt x="0" y="0"/>
                  </a:moveTo>
                  <a:lnTo>
                    <a:pt x="0" y="3267528"/>
                  </a:lnTo>
                  <a:lnTo>
                    <a:pt x="12175067" y="3267528"/>
                  </a:lnTo>
                  <a:lnTo>
                    <a:pt x="12175067" y="797959"/>
                  </a:lnTo>
                  <a:lnTo>
                    <a:pt x="11907776" y="849594"/>
                  </a:lnTo>
                  <a:cubicBezTo>
                    <a:pt x="10567411" y="1090726"/>
                    <a:pt x="9152541" y="1153493"/>
                    <a:pt x="7581984" y="1153493"/>
                  </a:cubicBezTo>
                  <a:cubicBezTo>
                    <a:pt x="5011982" y="1153493"/>
                    <a:pt x="2442351" y="900292"/>
                    <a:pt x="390511" y="1514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180" y="607926"/>
            <a:ext cx="2695650" cy="759928"/>
          </a:xfrm>
          <a:prstGeom prst="rect">
            <a:avLst/>
          </a:prstGeom>
        </p:spPr>
      </p:pic>
      <p:sp>
        <p:nvSpPr>
          <p:cNvPr id="17" name="文本占位符 21">
            <a:extLst>
              <a:ext uri="{FF2B5EF4-FFF2-40B4-BE49-F238E27FC236}">
                <a16:creationId xmlns:a16="http://schemas.microsoft.com/office/drawing/2014/main" id="{4880212E-25F3-4BE5-85FD-5CEFA6855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94123" y="1501154"/>
            <a:ext cx="5203755" cy="739350"/>
          </a:xfrm>
          <a:prstGeom prst="rect">
            <a:avLst/>
          </a:prstGeom>
        </p:spPr>
        <p:txBody>
          <a:bodyPr lIns="0" anchor="t" anchorCtr="1">
            <a:noAutofit/>
          </a:bodyPr>
          <a:lstStyle>
            <a:lvl1pPr marL="0" indent="0">
              <a:buFontTx/>
              <a:buNone/>
              <a:defRPr kumimoji="0" lang="zh-CN" alt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sp>
        <p:nvSpPr>
          <p:cNvPr id="18" name="文本占位符 21">
            <a:extLst>
              <a:ext uri="{FF2B5EF4-FFF2-40B4-BE49-F238E27FC236}">
                <a16:creationId xmlns:a16="http://schemas.microsoft.com/office/drawing/2014/main" id="{FBB7C9CF-F109-4316-BBBB-61F9A236BD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94123" y="2240504"/>
            <a:ext cx="5203755" cy="740765"/>
          </a:xfrm>
          <a:prstGeom prst="rect">
            <a:avLst/>
          </a:prstGeom>
        </p:spPr>
        <p:txBody>
          <a:bodyPr lIns="0" anchor="t" anchorCtr="1">
            <a:noAutofit/>
          </a:bodyPr>
          <a:lstStyle>
            <a:lvl1pPr marL="0" indent="0">
              <a:buFontTx/>
              <a:buNone/>
              <a:defRPr kumimoji="0" lang="zh-CN" altLang="en-US" sz="48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sp>
        <p:nvSpPr>
          <p:cNvPr id="19" name="文本占位符 21">
            <a:extLst>
              <a:ext uri="{FF2B5EF4-FFF2-40B4-BE49-F238E27FC236}">
                <a16:creationId xmlns:a16="http://schemas.microsoft.com/office/drawing/2014/main" id="{508DFA88-24AA-4491-8E8E-5AC9256B1E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94123" y="3038583"/>
            <a:ext cx="5203755" cy="289044"/>
          </a:xfrm>
          <a:prstGeom prst="rect">
            <a:avLst/>
          </a:prstGeom>
        </p:spPr>
        <p:txBody>
          <a:bodyPr lIns="0" anchor="t" anchorCtr="1">
            <a:noAutofit/>
          </a:bodyPr>
          <a:lstStyle>
            <a:lvl1pPr marL="0" indent="0">
              <a:buFontTx/>
              <a:buNone/>
              <a:defRPr kumimoji="0" lang="zh-CN" alt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7660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F23CABFB-4A78-4571-862E-70724CC4007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pic>
        <p:nvPicPr>
          <p:cNvPr id="59" name="图片 5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02" b="32036"/>
          <a:stretch/>
        </p:blipFill>
        <p:spPr>
          <a:xfrm>
            <a:off x="7425560" y="2891851"/>
            <a:ext cx="4761185" cy="396516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002EE6E1-4E11-4EB1-A292-A645D122EBD7}"/>
              </a:ext>
            </a:extLst>
          </p:cNvPr>
          <p:cNvCxnSpPr/>
          <p:nvPr userDrawn="1"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6BDE680A-5325-405D-9C54-021252B6AD1B}"/>
              </a:ext>
            </a:extLst>
          </p:cNvPr>
          <p:cNvSpPr/>
          <p:nvPr userDrawn="1"/>
        </p:nvSpPr>
        <p:spPr>
          <a:xfrm>
            <a:off x="4726574" y="3432579"/>
            <a:ext cx="720000" cy="101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DA02301-48C4-4204-A040-92528F62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6574" y="2143126"/>
            <a:ext cx="6792326" cy="103585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4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F21FE3-02D6-46C1-802A-C335E77D08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25988" y="3787775"/>
            <a:ext cx="6792912" cy="927100"/>
          </a:xfrm>
          <a:prstGeom prst="rect">
            <a:avLst/>
          </a:prstGeom>
        </p:spPr>
        <p:txBody>
          <a:bodyPr lIns="0" anchor="ctr" anchorCtr="0"/>
          <a:lstStyle>
            <a:lvl1pPr marL="0" indent="0">
              <a:buFontTx/>
              <a:buNone/>
              <a:defRPr spc="1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979" y="159386"/>
            <a:ext cx="1551096" cy="437267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82CF8912-1D78-4DDC-BD8B-3840053774E0}"/>
              </a:ext>
            </a:extLst>
          </p:cNvPr>
          <p:cNvSpPr txBox="1"/>
          <p:nvPr userDrawn="1"/>
        </p:nvSpPr>
        <p:spPr>
          <a:xfrm>
            <a:off x="566794" y="6583649"/>
            <a:ext cx="2056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竢实扬华  自强不息</a:t>
            </a:r>
          </a:p>
        </p:txBody>
      </p:sp>
    </p:spTree>
    <p:extLst>
      <p:ext uri="{BB962C8B-B14F-4D97-AF65-F5344CB8AC3E}">
        <p14:creationId xmlns:p14="http://schemas.microsoft.com/office/powerpoint/2010/main" val="428977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72E908C-0D78-4613-9421-372EB6E6E01D}"/>
              </a:ext>
            </a:extLst>
          </p:cNvPr>
          <p:cNvSpPr/>
          <p:nvPr userDrawn="1"/>
        </p:nvSpPr>
        <p:spPr>
          <a:xfrm>
            <a:off x="-6350" y="4056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5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4EDA6912-113F-4B2C-980C-1DFFB0D30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130300"/>
            <a:ext cx="10858500" cy="5003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E57458-071D-4DE8-91E9-7C281D2A0D23}"/>
              </a:ext>
            </a:extLst>
          </p:cNvPr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69D7845-780B-40C8-B27A-875019EE650B}"/>
              </a:ext>
            </a:extLst>
          </p:cNvPr>
          <p:cNvCxnSpPr>
            <a:cxnSpLocks/>
          </p:cNvCxnSpPr>
          <p:nvPr userDrawn="1"/>
        </p:nvCxnSpPr>
        <p:spPr>
          <a:xfrm>
            <a:off x="660400" y="817563"/>
            <a:ext cx="1117218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50469608-C050-4E36-BF1A-F5B4861D5F93}"/>
              </a:ext>
            </a:extLst>
          </p:cNvPr>
          <p:cNvSpPr/>
          <p:nvPr userDrawn="1"/>
        </p:nvSpPr>
        <p:spPr>
          <a:xfrm>
            <a:off x="307394" y="147389"/>
            <a:ext cx="594613" cy="59461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225" y="313607"/>
            <a:ext cx="1697361" cy="44107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2CF8912-1D78-4DDC-BD8B-3840053774E0}"/>
              </a:ext>
            </a:extLst>
          </p:cNvPr>
          <p:cNvSpPr txBox="1"/>
          <p:nvPr userDrawn="1"/>
        </p:nvSpPr>
        <p:spPr>
          <a:xfrm>
            <a:off x="566794" y="6583649"/>
            <a:ext cx="2056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竢实扬华  自强不息</a:t>
            </a:r>
          </a:p>
        </p:txBody>
      </p:sp>
    </p:spTree>
    <p:extLst>
      <p:ext uri="{BB962C8B-B14F-4D97-AF65-F5344CB8AC3E}">
        <p14:creationId xmlns:p14="http://schemas.microsoft.com/office/powerpoint/2010/main" val="331753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344012-6507-40CD-8102-AF736BD511A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5" name="文本占位符 5">
            <a:extLst>
              <a:ext uri="{FF2B5EF4-FFF2-40B4-BE49-F238E27FC236}">
                <a16:creationId xmlns:a16="http://schemas.microsoft.com/office/drawing/2014/main" id="{2530452C-1B30-4435-8D6A-D1F085D0BE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914" y="6598103"/>
            <a:ext cx="2743200" cy="28733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lang="zh-CN" altLang="en-US" sz="1050" kern="1200" spc="6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美美与共 知行合一</a:t>
            </a:r>
          </a:p>
        </p:txBody>
      </p:sp>
      <p:sp>
        <p:nvSpPr>
          <p:cNvPr id="58" name="文本占位符 5">
            <a:extLst>
              <a:ext uri="{FF2B5EF4-FFF2-40B4-BE49-F238E27FC236}">
                <a16:creationId xmlns:a16="http://schemas.microsoft.com/office/drawing/2014/main" id="{04572363-4AF0-4617-9308-362DBAE3CF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3283" y="6598103"/>
            <a:ext cx="2743200" cy="28733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050" kern="1200" spc="3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lang="zh-CN" altLang="en-US" sz="1050" kern="1200" spc="6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err="1"/>
              <a:t>Minzu</a:t>
            </a:r>
            <a:r>
              <a:rPr lang="en-US" altLang="zh-CN" dirty="0"/>
              <a:t> University of China</a:t>
            </a:r>
          </a:p>
        </p:txBody>
      </p:sp>
    </p:spTree>
    <p:extLst>
      <p:ext uri="{BB962C8B-B14F-4D97-AF65-F5344CB8AC3E}">
        <p14:creationId xmlns:p14="http://schemas.microsoft.com/office/powerpoint/2010/main" val="378274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CEEC20C-C7F1-407D-8478-6739A7F981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580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底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7" b="8071"/>
          <a:stretch/>
        </p:blipFill>
        <p:spPr>
          <a:xfrm>
            <a:off x="0" y="-10063"/>
            <a:ext cx="12192000" cy="520401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912E698-CE7F-4E78-9365-B695CB00B269}"/>
              </a:ext>
            </a:extLst>
          </p:cNvPr>
          <p:cNvSpPr/>
          <p:nvPr userDrawn="1"/>
        </p:nvSpPr>
        <p:spPr>
          <a:xfrm>
            <a:off x="-15989" y="-10063"/>
            <a:ext cx="12207989" cy="6868062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副标题 2">
            <a:extLst>
              <a:ext uri="{FF2B5EF4-FFF2-40B4-BE49-F238E27FC236}">
                <a16:creationId xmlns:a16="http://schemas.microsoft.com/office/drawing/2014/main" id="{267C479F-6D96-4B80-87B7-1C92C23CA31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5840173"/>
            <a:ext cx="10845800" cy="2962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B79D9E5-EC48-4E77-B7A9-9DD8EE4EBBDB}"/>
              </a:ext>
            </a:extLst>
          </p:cNvPr>
          <p:cNvGrpSpPr/>
          <p:nvPr userDrawn="1"/>
        </p:nvGrpSpPr>
        <p:grpSpPr>
          <a:xfrm>
            <a:off x="-29719" y="2352552"/>
            <a:ext cx="12241762" cy="4947241"/>
            <a:chOff x="-29719" y="2352552"/>
            <a:chExt cx="12241762" cy="4947241"/>
          </a:xfrm>
        </p:grpSpPr>
        <p:sp>
          <p:nvSpPr>
            <p:cNvPr id="14" name="任意多边形: 形状 10">
              <a:extLst>
                <a:ext uri="{FF2B5EF4-FFF2-40B4-BE49-F238E27FC236}">
                  <a16:creationId xmlns:a16="http://schemas.microsoft.com/office/drawing/2014/main" id="{E75D91BA-2A20-4C17-BC75-0410B40E05D8}"/>
                </a:ext>
              </a:extLst>
            </p:cNvPr>
            <p:cNvSpPr/>
            <p:nvPr/>
          </p:nvSpPr>
          <p:spPr>
            <a:xfrm>
              <a:off x="-12700" y="2352552"/>
              <a:ext cx="12204700" cy="3844953"/>
            </a:xfrm>
            <a:custGeom>
              <a:avLst/>
              <a:gdLst>
                <a:gd name="connsiteX0" fmla="*/ 12204700 w 12204700"/>
                <a:gd name="connsiteY0" fmla="*/ 0 h 3844953"/>
                <a:gd name="connsiteX1" fmla="*/ 12204700 w 12204700"/>
                <a:gd name="connsiteY1" fmla="*/ 2670735 h 3844953"/>
                <a:gd name="connsiteX2" fmla="*/ 10911089 w 12204700"/>
                <a:gd name="connsiteY2" fmla="*/ 2984646 h 3844953"/>
                <a:gd name="connsiteX3" fmla="*/ 2405049 w 12204700"/>
                <a:gd name="connsiteY3" fmla="*/ 3844953 h 3844953"/>
                <a:gd name="connsiteX4" fmla="*/ 1032040 w 12204700"/>
                <a:gd name="connsiteY4" fmla="*/ 3824170 h 3844953"/>
                <a:gd name="connsiteX5" fmla="*/ 0 w 12204700"/>
                <a:gd name="connsiteY5" fmla="*/ 3777085 h 3844953"/>
                <a:gd name="connsiteX6" fmla="*/ 0 w 12204700"/>
                <a:gd name="connsiteY6" fmla="*/ 3661764 h 3844953"/>
                <a:gd name="connsiteX7" fmla="*/ 419314 w 12204700"/>
                <a:gd name="connsiteY7" fmla="*/ 3645579 h 3844953"/>
                <a:gd name="connsiteX8" fmla="*/ 2370445 w 12204700"/>
                <a:gd name="connsiteY8" fmla="*/ 3474460 h 3844953"/>
                <a:gd name="connsiteX9" fmla="*/ 11857058 w 12204700"/>
                <a:gd name="connsiteY9" fmla="*/ 247647 h 3844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04700" h="3844953">
                  <a:moveTo>
                    <a:pt x="12204700" y="0"/>
                  </a:moveTo>
                  <a:lnTo>
                    <a:pt x="12204700" y="2670735"/>
                  </a:lnTo>
                  <a:lnTo>
                    <a:pt x="10911089" y="2984646"/>
                  </a:lnTo>
                  <a:cubicBezTo>
                    <a:pt x="8382556" y="3533304"/>
                    <a:pt x="5484921" y="3844953"/>
                    <a:pt x="2405049" y="3844953"/>
                  </a:cubicBezTo>
                  <a:cubicBezTo>
                    <a:pt x="1943070" y="3844953"/>
                    <a:pt x="1485189" y="3837942"/>
                    <a:pt x="1032040" y="3824170"/>
                  </a:cubicBezTo>
                  <a:lnTo>
                    <a:pt x="0" y="3777085"/>
                  </a:lnTo>
                  <a:lnTo>
                    <a:pt x="0" y="3661764"/>
                  </a:lnTo>
                  <a:lnTo>
                    <a:pt x="419314" y="3645579"/>
                  </a:lnTo>
                  <a:cubicBezTo>
                    <a:pt x="1058156" y="3613087"/>
                    <a:pt x="1709628" y="3556455"/>
                    <a:pt x="2370445" y="3474460"/>
                  </a:cubicBezTo>
                  <a:cubicBezTo>
                    <a:pt x="6129768" y="3008001"/>
                    <a:pt x="9479796" y="1809035"/>
                    <a:pt x="11857058" y="247647"/>
                  </a:cubicBezTo>
                  <a:close/>
                </a:path>
              </a:pathLst>
            </a:custGeom>
            <a:gradFill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47000">
                  <a:schemeClr val="accent5"/>
                </a:gs>
              </a:gsLst>
              <a:lin ang="16200000" scaled="1"/>
            </a:gradFill>
            <a:ln>
              <a:noFill/>
            </a:ln>
            <a:effectLst>
              <a:outerShdw blurRad="355600" dist="38100" dir="16200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5" name="任意多边形: 形状 11">
              <a:extLst>
                <a:ext uri="{FF2B5EF4-FFF2-40B4-BE49-F238E27FC236}">
                  <a16:creationId xmlns:a16="http://schemas.microsoft.com/office/drawing/2014/main" id="{3EBC271E-C4E7-4704-967C-2EF56E554C5E}"/>
                </a:ext>
              </a:extLst>
            </p:cNvPr>
            <p:cNvSpPr/>
            <p:nvPr/>
          </p:nvSpPr>
          <p:spPr>
            <a:xfrm flipH="1">
              <a:off x="-15989" y="3954436"/>
              <a:ext cx="12222503" cy="2903565"/>
            </a:xfrm>
            <a:custGeom>
              <a:avLst/>
              <a:gdLst>
                <a:gd name="connsiteX0" fmla="*/ 0 w 12206514"/>
                <a:gd name="connsiteY0" fmla="*/ 0 h 2903565"/>
                <a:gd name="connsiteX1" fmla="*/ 0 w 12206514"/>
                <a:gd name="connsiteY1" fmla="*/ 2903565 h 2903565"/>
                <a:gd name="connsiteX2" fmla="*/ 12206514 w 12206514"/>
                <a:gd name="connsiteY2" fmla="*/ 2903565 h 2903565"/>
                <a:gd name="connsiteX3" fmla="*/ 12206514 w 12206514"/>
                <a:gd name="connsiteY3" fmla="*/ 1945226 h 2903565"/>
                <a:gd name="connsiteX4" fmla="*/ 12118271 w 12206514"/>
                <a:gd name="connsiteY4" fmla="*/ 1956262 h 2903565"/>
                <a:gd name="connsiteX5" fmla="*/ 8806331 w 12206514"/>
                <a:gd name="connsiteY5" fmla="*/ 2019389 h 2903565"/>
                <a:gd name="connsiteX6" fmla="*/ 113979 w 12206514"/>
                <a:gd name="connsiteY6" fmla="*/ 64137 h 290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06514" h="2903565">
                  <a:moveTo>
                    <a:pt x="0" y="0"/>
                  </a:moveTo>
                  <a:lnTo>
                    <a:pt x="0" y="2903565"/>
                  </a:lnTo>
                  <a:lnTo>
                    <a:pt x="12206514" y="2903565"/>
                  </a:lnTo>
                  <a:lnTo>
                    <a:pt x="12206514" y="1945226"/>
                  </a:lnTo>
                  <a:lnTo>
                    <a:pt x="12118271" y="1956262"/>
                  </a:lnTo>
                  <a:cubicBezTo>
                    <a:pt x="11072571" y="2074366"/>
                    <a:pt x="9976201" y="2108138"/>
                    <a:pt x="8806331" y="2019389"/>
                  </a:cubicBezTo>
                  <a:cubicBezTo>
                    <a:pt x="6215904" y="1822873"/>
                    <a:pt x="2328649" y="1258970"/>
                    <a:pt x="113979" y="641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55600" dist="38100" dir="16200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2">
              <a:extLst>
                <a:ext uri="{FF2B5EF4-FFF2-40B4-BE49-F238E27FC236}">
                  <a16:creationId xmlns:a16="http://schemas.microsoft.com/office/drawing/2014/main" id="{DCCBFB20-1814-48F4-8A27-9CDD56443AA0}"/>
                </a:ext>
              </a:extLst>
            </p:cNvPr>
            <p:cNvSpPr/>
            <p:nvPr/>
          </p:nvSpPr>
          <p:spPr>
            <a:xfrm rot="248988" flipH="1">
              <a:off x="-29719" y="5420256"/>
              <a:ext cx="12241762" cy="1879537"/>
            </a:xfrm>
            <a:custGeom>
              <a:avLst/>
              <a:gdLst>
                <a:gd name="connsiteX0" fmla="*/ 72189 w 12241762"/>
                <a:gd name="connsiteY0" fmla="*/ 0 h 1879537"/>
                <a:gd name="connsiteX1" fmla="*/ 0 w 12241762"/>
                <a:gd name="connsiteY1" fmla="*/ 994956 h 1879537"/>
                <a:gd name="connsiteX2" fmla="*/ 12191933 w 12241762"/>
                <a:gd name="connsiteY2" fmla="*/ 1879537 h 1879537"/>
                <a:gd name="connsiteX3" fmla="*/ 12241762 w 12241762"/>
                <a:gd name="connsiteY3" fmla="*/ 1192754 h 1879537"/>
                <a:gd name="connsiteX4" fmla="*/ 11959329 w 12241762"/>
                <a:gd name="connsiteY4" fmla="*/ 1227427 h 1879537"/>
                <a:gd name="connsiteX5" fmla="*/ 7246585 w 12241762"/>
                <a:gd name="connsiteY5" fmla="*/ 1228661 h 1879537"/>
                <a:gd name="connsiteX6" fmla="*/ 470103 w 12241762"/>
                <a:gd name="connsiteY6" fmla="*/ 133874 h 187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762" h="1879537">
                  <a:moveTo>
                    <a:pt x="72189" y="0"/>
                  </a:moveTo>
                  <a:lnTo>
                    <a:pt x="0" y="994956"/>
                  </a:lnTo>
                  <a:lnTo>
                    <a:pt x="12191933" y="1879537"/>
                  </a:lnTo>
                  <a:lnTo>
                    <a:pt x="12241762" y="1192754"/>
                  </a:lnTo>
                  <a:lnTo>
                    <a:pt x="11959329" y="1227427"/>
                  </a:lnTo>
                  <a:cubicBezTo>
                    <a:pt x="10486458" y="1389111"/>
                    <a:pt x="8900199" y="1374994"/>
                    <a:pt x="7246585" y="1228661"/>
                  </a:cubicBezTo>
                  <a:cubicBezTo>
                    <a:pt x="5262249" y="1053061"/>
                    <a:pt x="2576982" y="791737"/>
                    <a:pt x="470103" y="133874"/>
                  </a:cubicBezTo>
                  <a:close/>
                </a:path>
              </a:pathLst>
            </a:custGeom>
            <a:pattFill prst="ltUpDiag">
              <a:fgClr>
                <a:schemeClr val="bg1"/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  <a:effectLst>
              <a:innerShdw blurRad="444500" dist="50800" dir="162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176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6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7" r:id="rId2"/>
    <p:sldLayoutId id="2147483664" r:id="rId3"/>
    <p:sldLayoutId id="2147483660" r:id="rId4"/>
    <p:sldLayoutId id="2147483656" r:id="rId5"/>
    <p:sldLayoutId id="214748365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7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2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5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24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6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8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29.png"/><Relationship Id="rId7" Type="http://schemas.openxmlformats.org/officeDocument/2006/relationships/diagramQuickStyle" Target="../diagrams/quickStyle1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30.png"/><Relationship Id="rId9" Type="http://schemas.microsoft.com/office/2007/relationships/diagramDrawing" Target="../diagrams/drawing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3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.xml"/><Relationship Id="rId13" Type="http://schemas.openxmlformats.org/officeDocument/2006/relationships/image" Target="../media/image33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12" Type="http://schemas.microsoft.com/office/2007/relationships/diagramDrawing" Target="../diagrams/drawing2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0.xml"/><Relationship Id="rId11" Type="http://schemas.openxmlformats.org/officeDocument/2006/relationships/diagramColors" Target="../diagrams/colors21.xml"/><Relationship Id="rId5" Type="http://schemas.openxmlformats.org/officeDocument/2006/relationships/diagramQuickStyle" Target="../diagrams/quickStyle20.xml"/><Relationship Id="rId10" Type="http://schemas.openxmlformats.org/officeDocument/2006/relationships/diagramQuickStyle" Target="../diagrams/quickStyle21.xml"/><Relationship Id="rId4" Type="http://schemas.openxmlformats.org/officeDocument/2006/relationships/diagramLayout" Target="../diagrams/layout20.xml"/><Relationship Id="rId9" Type="http://schemas.openxmlformats.org/officeDocument/2006/relationships/diagramLayout" Target="../diagrams/layout2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Relationship Id="rId9" Type="http://schemas.openxmlformats.org/officeDocument/2006/relationships/image" Target="../media/image44.gi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Relationship Id="rId9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Relationship Id="rId9" Type="http://schemas.openxmlformats.org/officeDocument/2006/relationships/chart" Target="../charts/char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Relationship Id="rId9" Type="http://schemas.openxmlformats.org/officeDocument/2006/relationships/chart" Target="../charts/char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7.xml"/><Relationship Id="rId4" Type="http://schemas.openxmlformats.org/officeDocument/2006/relationships/slide" Target="slide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副标题 50">
            <a:extLst>
              <a:ext uri="{FF2B5EF4-FFF2-40B4-BE49-F238E27FC236}">
                <a16:creationId xmlns:a16="http://schemas.microsoft.com/office/drawing/2014/main" id="{ED8A9C68-16E0-4D77-82BF-2D7DF604F00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66750" y="3031616"/>
            <a:ext cx="10845800" cy="29627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SOUTHWEST  JIAOTONG  UNIVERSITY</a:t>
            </a:r>
          </a:p>
        </p:txBody>
      </p:sp>
      <p:sp>
        <p:nvSpPr>
          <p:cNvPr id="50" name="标题 49">
            <a:extLst>
              <a:ext uri="{FF2B5EF4-FFF2-40B4-BE49-F238E27FC236}">
                <a16:creationId xmlns:a16="http://schemas.microsoft.com/office/drawing/2014/main" id="{DA4B22E9-C1F1-4F78-8E82-EF5EC1DDA3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0400" y="2058759"/>
            <a:ext cx="10858500" cy="66357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</a:rPr>
              <a:t>毕设进度汇报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87C085B-6A2E-4D02-8481-4D613F977C46}"/>
              </a:ext>
            </a:extLst>
          </p:cNvPr>
          <p:cNvSpPr/>
          <p:nvPr/>
        </p:nvSpPr>
        <p:spPr>
          <a:xfrm>
            <a:off x="4714537" y="5206211"/>
            <a:ext cx="239848" cy="2398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8D052D3-C8C1-47BE-9252-2ED1DE819754}"/>
              </a:ext>
            </a:extLst>
          </p:cNvPr>
          <p:cNvSpPr/>
          <p:nvPr/>
        </p:nvSpPr>
        <p:spPr>
          <a:xfrm>
            <a:off x="7224916" y="5206211"/>
            <a:ext cx="239848" cy="2398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占位符 56">
            <a:extLst>
              <a:ext uri="{FF2B5EF4-FFF2-40B4-BE49-F238E27FC236}">
                <a16:creationId xmlns:a16="http://schemas.microsoft.com/office/drawing/2014/main" id="{2F76A6D5-AE1B-4338-9367-1918D9AF0326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117029" y="5139732"/>
            <a:ext cx="1945243" cy="384691"/>
          </a:xfrm>
          <a:custGeom>
            <a:avLst/>
            <a:gdLst>
              <a:gd name="connsiteX0" fmla="*/ 0 w 1747925"/>
              <a:gd name="connsiteY0" fmla="*/ 176559 h 353120"/>
              <a:gd name="connsiteX1" fmla="*/ 0 w 1747925"/>
              <a:gd name="connsiteY1" fmla="*/ 176560 h 353120"/>
              <a:gd name="connsiteX2" fmla="*/ 0 w 1747925"/>
              <a:gd name="connsiteY2" fmla="*/ 176560 h 353120"/>
              <a:gd name="connsiteX3" fmla="*/ 176560 w 1747925"/>
              <a:gd name="connsiteY3" fmla="*/ 0 h 353120"/>
              <a:gd name="connsiteX4" fmla="*/ 1571365 w 1747925"/>
              <a:gd name="connsiteY4" fmla="*/ 0 h 353120"/>
              <a:gd name="connsiteX5" fmla="*/ 1747925 w 1747925"/>
              <a:gd name="connsiteY5" fmla="*/ 176560 h 353120"/>
              <a:gd name="connsiteX6" fmla="*/ 1747924 w 1747925"/>
              <a:gd name="connsiteY6" fmla="*/ 176560 h 353120"/>
              <a:gd name="connsiteX7" fmla="*/ 1571364 w 1747925"/>
              <a:gd name="connsiteY7" fmla="*/ 353120 h 353120"/>
              <a:gd name="connsiteX8" fmla="*/ 176560 w 1747925"/>
              <a:gd name="connsiteY8" fmla="*/ 353119 h 353120"/>
              <a:gd name="connsiteX9" fmla="*/ 13875 w 1747925"/>
              <a:gd name="connsiteY9" fmla="*/ 245284 h 353120"/>
              <a:gd name="connsiteX10" fmla="*/ 0 w 1747925"/>
              <a:gd name="connsiteY10" fmla="*/ 176560 h 353120"/>
              <a:gd name="connsiteX11" fmla="*/ 13875 w 1747925"/>
              <a:gd name="connsiteY11" fmla="*/ 107835 h 353120"/>
              <a:gd name="connsiteX12" fmla="*/ 176560 w 1747925"/>
              <a:gd name="connsiteY12" fmla="*/ 0 h 35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7925" h="353120">
                <a:moveTo>
                  <a:pt x="0" y="176559"/>
                </a:moveTo>
                <a:lnTo>
                  <a:pt x="0" y="176560"/>
                </a:lnTo>
                <a:lnTo>
                  <a:pt x="0" y="176560"/>
                </a:lnTo>
                <a:close/>
                <a:moveTo>
                  <a:pt x="176560" y="0"/>
                </a:moveTo>
                <a:lnTo>
                  <a:pt x="1571365" y="0"/>
                </a:lnTo>
                <a:cubicBezTo>
                  <a:pt x="1668876" y="0"/>
                  <a:pt x="1747925" y="79049"/>
                  <a:pt x="1747925" y="176560"/>
                </a:cubicBezTo>
                <a:lnTo>
                  <a:pt x="1747924" y="176560"/>
                </a:lnTo>
                <a:cubicBezTo>
                  <a:pt x="1747924" y="274071"/>
                  <a:pt x="1668875" y="353120"/>
                  <a:pt x="1571364" y="353120"/>
                </a:cubicBezTo>
                <a:lnTo>
                  <a:pt x="176560" y="353119"/>
                </a:lnTo>
                <a:cubicBezTo>
                  <a:pt x="103427" y="353119"/>
                  <a:pt x="40679" y="308654"/>
                  <a:pt x="13875" y="245284"/>
                </a:cubicBezTo>
                <a:lnTo>
                  <a:pt x="0" y="176560"/>
                </a:lnTo>
                <a:lnTo>
                  <a:pt x="13875" y="107835"/>
                </a:lnTo>
                <a:cubicBezTo>
                  <a:pt x="40679" y="44465"/>
                  <a:pt x="103427" y="0"/>
                  <a:pt x="17656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z="1600" dirty="0"/>
              <a:t>汇报人：</a:t>
            </a:r>
            <a:r>
              <a:rPr lang="en-US" altLang="zh-CN" sz="1600" dirty="0"/>
              <a:t>123123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02897" y="5755341"/>
            <a:ext cx="31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00070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781869"/>
              </p:ext>
            </p:extLst>
          </p:nvPr>
        </p:nvGraphicFramePr>
        <p:xfrm>
          <a:off x="895546" y="5995447"/>
          <a:ext cx="10595728" cy="510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1FA1499-A5BB-4736-B605-3DA9588D146E}"/>
                  </a:ext>
                </a:extLst>
              </p:cNvPr>
              <p:cNvSpPr txBox="1"/>
              <p:nvPr/>
            </p:nvSpPr>
            <p:spPr>
              <a:xfrm>
                <a:off x="1129142" y="2533648"/>
                <a:ext cx="3223682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1FA1499-A5BB-4736-B605-3DA9588D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42" y="2533648"/>
                <a:ext cx="3223682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FF625B80-D04E-4A7E-A46E-5899A82624E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2968" t="19932" r="2968" b="48654"/>
          <a:stretch/>
        </p:blipFill>
        <p:spPr>
          <a:xfrm>
            <a:off x="4352824" y="1414914"/>
            <a:ext cx="7439747" cy="367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0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2212499"/>
              </p:ext>
            </p:extLst>
          </p:nvPr>
        </p:nvGraphicFramePr>
        <p:xfrm>
          <a:off x="895546" y="5995447"/>
          <a:ext cx="10595728" cy="510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7BA0343A-BB3A-46E9-B45E-9817E8D8B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867975" y="-231909"/>
            <a:ext cx="4689381" cy="72982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FDE184-8AD0-44B6-BB08-46EC4F7E24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589" t="61682" r="23030" b="20293"/>
          <a:stretch/>
        </p:blipFill>
        <p:spPr>
          <a:xfrm>
            <a:off x="0" y="2766738"/>
            <a:ext cx="4981385" cy="278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333500" y="255588"/>
            <a:ext cx="10858500" cy="817562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197292"/>
              </p:ext>
            </p:extLst>
          </p:nvPr>
        </p:nvGraphicFramePr>
        <p:xfrm>
          <a:off x="895546" y="5995447"/>
          <a:ext cx="10595728" cy="510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B4C5A73-8760-4DC3-BD42-0958DD89A955}"/>
                  </a:ext>
                </a:extLst>
              </p:cNvPr>
              <p:cNvSpPr txBox="1"/>
              <p:nvPr/>
            </p:nvSpPr>
            <p:spPr>
              <a:xfrm>
                <a:off x="814493" y="2271944"/>
                <a:ext cx="834813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i="1" dirty="0">
                    <a:latin typeface="Cambria Math" panose="02040503050406030204" pitchFamily="18" charset="0"/>
                  </a:rPr>
                  <a:t>地震力：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zh-CN" altLang="en-US" b="0" i="1" dirty="0">
                    <a:latin typeface="Cambria Math" panose="02040503050406030204" pitchFamily="18" charset="0"/>
                  </a:rPr>
                  <a:t>为综合影响因素，取</a:t>
                </a:r>
                <a:r>
                  <a:rPr lang="en-US" altLang="zh-CN" b="0" i="1" dirty="0">
                    <a:latin typeface="Cambria Math" panose="02040503050406030204" pitchFamily="18" charset="0"/>
                  </a:rPr>
                  <a:t>0.25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zh-CN" altLang="en-US" b="0" i="1" dirty="0">
                    <a:latin typeface="Cambria Math" panose="02040503050406030204" pitchFamily="18" charset="0"/>
                  </a:rPr>
                  <a:t>为水平地震系数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B4C5A73-8760-4DC3-BD42-0958DD89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93" y="2271944"/>
                <a:ext cx="8348134" cy="1754326"/>
              </a:xfrm>
              <a:prstGeom prst="rect">
                <a:avLst/>
              </a:prstGeom>
              <a:blipFill>
                <a:blip r:embed="rId7"/>
                <a:stretch>
                  <a:fillRect l="-657" t="-2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2339F69-F37D-4305-A043-4600B3ACFC2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97072"/>
            <a:ext cx="6001353" cy="480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5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5904821"/>
              </p:ext>
            </p:extLst>
          </p:nvPr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72B976E-372E-4D15-8697-8F1969F4E99A}"/>
              </a:ext>
            </a:extLst>
          </p:cNvPr>
          <p:cNvSpPr txBox="1"/>
          <p:nvPr/>
        </p:nvSpPr>
        <p:spPr>
          <a:xfrm>
            <a:off x="1689100" y="1727200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4A736F0-B534-4A46-9218-12D98D77256D}"/>
              </a:ext>
            </a:extLst>
          </p:cNvPr>
          <p:cNvGrpSpPr/>
          <p:nvPr/>
        </p:nvGrpSpPr>
        <p:grpSpPr>
          <a:xfrm>
            <a:off x="2139286" y="1216590"/>
            <a:ext cx="7602842" cy="1404393"/>
            <a:chOff x="2723949" y="2806116"/>
            <a:chExt cx="6655169" cy="122933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AB75BFB-98A7-4AF8-A03E-684A67D99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23949" y="2806116"/>
              <a:ext cx="6655169" cy="1229339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D12CAF0-83D1-4CCD-8AB2-5C57134C9A2B}"/>
                </a:ext>
              </a:extLst>
            </p:cNvPr>
            <p:cNvSpPr/>
            <p:nvPr/>
          </p:nvSpPr>
          <p:spPr>
            <a:xfrm>
              <a:off x="6978316" y="2965351"/>
              <a:ext cx="1559292" cy="404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A6F9209-7D81-4E0E-BAD5-3D1F5CC104F8}"/>
              </a:ext>
            </a:extLst>
          </p:cNvPr>
          <p:cNvGrpSpPr/>
          <p:nvPr/>
        </p:nvGrpSpPr>
        <p:grpSpPr>
          <a:xfrm>
            <a:off x="2274040" y="2888560"/>
            <a:ext cx="6128816" cy="2448464"/>
            <a:chOff x="2524296" y="2797304"/>
            <a:chExt cx="5283472" cy="1720938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3DFFCA8-AB01-45BD-AC7F-B3E946B7F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24296" y="2797304"/>
              <a:ext cx="5283472" cy="1720938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C97825C-7D76-49D9-A5C0-4C32272E877E}"/>
                </a:ext>
              </a:extLst>
            </p:cNvPr>
            <p:cNvSpPr/>
            <p:nvPr/>
          </p:nvSpPr>
          <p:spPr>
            <a:xfrm>
              <a:off x="6227545" y="2932252"/>
              <a:ext cx="1472666" cy="321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614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72B976E-372E-4D15-8697-8F1969F4E99A}"/>
              </a:ext>
            </a:extLst>
          </p:cNvPr>
          <p:cNvSpPr txBox="1"/>
          <p:nvPr/>
        </p:nvSpPr>
        <p:spPr>
          <a:xfrm>
            <a:off x="1689100" y="1727200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F06FD3-CF4F-44B5-8C5B-6A97AE607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659" y="969915"/>
            <a:ext cx="9178532" cy="48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7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2670339"/>
              </p:ext>
            </p:extLst>
          </p:nvPr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组合 8">
            <a:extLst>
              <a:ext uri="{FF2B5EF4-FFF2-40B4-BE49-F238E27FC236}">
                <a16:creationId xmlns:a16="http://schemas.microsoft.com/office/drawing/2014/main" id="{1E2E8BE9-C037-4054-8C6B-14CC77DC5F99}"/>
              </a:ext>
            </a:extLst>
          </p:cNvPr>
          <p:cNvGrpSpPr/>
          <p:nvPr/>
        </p:nvGrpSpPr>
        <p:grpSpPr>
          <a:xfrm>
            <a:off x="3628723" y="1072535"/>
            <a:ext cx="4148489" cy="1593493"/>
            <a:chOff x="3726538" y="2655806"/>
            <a:chExt cx="4272056" cy="154638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DA957C2-8791-4E20-ADD6-69CC8E2F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26538" y="2655806"/>
              <a:ext cx="4096569" cy="1546387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DF01453-C3A3-42FE-A024-6CED2E0ED5BA}"/>
                </a:ext>
              </a:extLst>
            </p:cNvPr>
            <p:cNvSpPr/>
            <p:nvPr/>
          </p:nvSpPr>
          <p:spPr>
            <a:xfrm>
              <a:off x="7421078" y="2655806"/>
              <a:ext cx="577516" cy="624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E8477A-40D5-4F48-981D-58DA0B0C8982}"/>
              </a:ext>
            </a:extLst>
          </p:cNvPr>
          <p:cNvGrpSpPr/>
          <p:nvPr/>
        </p:nvGrpSpPr>
        <p:grpSpPr>
          <a:xfrm>
            <a:off x="2293471" y="2967741"/>
            <a:ext cx="6633105" cy="2448464"/>
            <a:chOff x="2293471" y="2967741"/>
            <a:chExt cx="6633105" cy="244846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38D2F6B-686B-45E6-BB27-4FA7A26A530E}"/>
                </a:ext>
              </a:extLst>
            </p:cNvPr>
            <p:cNvGrpSpPr/>
            <p:nvPr/>
          </p:nvGrpSpPr>
          <p:grpSpPr>
            <a:xfrm>
              <a:off x="2293471" y="2967741"/>
              <a:ext cx="6633105" cy="2448464"/>
              <a:chOff x="1982005" y="2797304"/>
              <a:chExt cx="5718206" cy="1720938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770D6D37-5885-4297-A1AB-6C5D9186D6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2005" y="2797304"/>
                <a:ext cx="5283472" cy="1720938"/>
              </a:xfrm>
              <a:prstGeom prst="rect">
                <a:avLst/>
              </a:prstGeom>
            </p:spPr>
          </p:pic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AA24817-0C16-4A65-9FA0-9A0BF1EF124F}"/>
                  </a:ext>
                </a:extLst>
              </p:cNvPr>
              <p:cNvSpPr/>
              <p:nvPr/>
            </p:nvSpPr>
            <p:spPr>
              <a:xfrm>
                <a:off x="6227545" y="2932252"/>
                <a:ext cx="1472666" cy="3210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32E2724-EF5B-4C2E-AF20-8A325A9CF81D}"/>
                </a:ext>
              </a:extLst>
            </p:cNvPr>
            <p:cNvSpPr/>
            <p:nvPr/>
          </p:nvSpPr>
          <p:spPr>
            <a:xfrm>
              <a:off x="6477802" y="2974206"/>
              <a:ext cx="1128999" cy="789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022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FD183944-096C-45BC-AB5A-679F6025A2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0080" y="965073"/>
            <a:ext cx="9531840" cy="49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4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6130370"/>
              </p:ext>
            </p:extLst>
          </p:nvPr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EC94837E-AA9B-412C-A876-0EF7AA7E9B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930" b="64306"/>
          <a:stretch/>
        </p:blipFill>
        <p:spPr>
          <a:xfrm>
            <a:off x="1003300" y="1072535"/>
            <a:ext cx="9200561" cy="454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6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AD4260EE-A777-498B-804C-F0EB687BF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32" y="1361293"/>
            <a:ext cx="10884335" cy="37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5673144"/>
              </p:ext>
            </p:extLst>
          </p:nvPr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3501C2C4-45B3-4A2F-92B7-8E99A8810A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261" b="22612"/>
          <a:stretch/>
        </p:blipFill>
        <p:spPr>
          <a:xfrm>
            <a:off x="1461337" y="904973"/>
            <a:ext cx="8666710" cy="44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5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AD8F2493-EE70-49DA-91C0-5C1EE382B186}"/>
              </a:ext>
            </a:extLst>
          </p:cNvPr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CF8F241-5884-4324-89EB-7E7DD690368F}"/>
              </a:ext>
            </a:extLst>
          </p:cNvPr>
          <p:cNvGrpSpPr/>
          <p:nvPr/>
        </p:nvGrpSpPr>
        <p:grpSpPr>
          <a:xfrm>
            <a:off x="4881176" y="1176617"/>
            <a:ext cx="2031325" cy="934637"/>
            <a:chOff x="5576876" y="540040"/>
            <a:chExt cx="2031325" cy="934637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EEA7B62-6DE3-4A1F-98CB-5688CB126664}"/>
                </a:ext>
              </a:extLst>
            </p:cNvPr>
            <p:cNvSpPr txBox="1"/>
            <p:nvPr/>
          </p:nvSpPr>
          <p:spPr>
            <a:xfrm>
              <a:off x="5576876" y="540040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latin typeface="Impact" panose="020B0806030902050204" pitchFamily="34" charset="0"/>
                </a:rPr>
                <a:t>01</a:t>
              </a:r>
              <a:endParaRPr lang="zh-CN" altLang="en-US" sz="44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0996A2D-6F8F-4BDB-BF80-2CAAC8837696}"/>
                </a:ext>
              </a:extLst>
            </p:cNvPr>
            <p:cNvSpPr txBox="1"/>
            <p:nvPr/>
          </p:nvSpPr>
          <p:spPr>
            <a:xfrm>
              <a:off x="5576876" y="977361"/>
              <a:ext cx="2031325" cy="497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400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毕设任务说明</a:t>
              </a:r>
              <a:endParaRPr lang="en-US" altLang="zh-CN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BF7F901-DF5A-4293-9310-3AD065F94474}"/>
              </a:ext>
            </a:extLst>
          </p:cNvPr>
          <p:cNvGrpSpPr/>
          <p:nvPr/>
        </p:nvGrpSpPr>
        <p:grpSpPr>
          <a:xfrm>
            <a:off x="8008721" y="1176617"/>
            <a:ext cx="2031325" cy="934637"/>
            <a:chOff x="8704421" y="540040"/>
            <a:chExt cx="2031325" cy="934637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CFA5364-3A41-4843-879E-64A20F8880BC}"/>
                </a:ext>
              </a:extLst>
            </p:cNvPr>
            <p:cNvSpPr txBox="1"/>
            <p:nvPr/>
          </p:nvSpPr>
          <p:spPr>
            <a:xfrm>
              <a:off x="8704421" y="540040"/>
              <a:ext cx="8483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latin typeface="Impact" panose="020B0806030902050204" pitchFamily="34" charset="0"/>
                </a:rPr>
                <a:t>02</a:t>
              </a:r>
              <a:endParaRPr lang="zh-CN" altLang="en-US" sz="44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DA6CF73-DA4A-4F91-ADB9-614D5D71F726}"/>
                </a:ext>
              </a:extLst>
            </p:cNvPr>
            <p:cNvSpPr txBox="1"/>
            <p:nvPr/>
          </p:nvSpPr>
          <p:spPr>
            <a:xfrm>
              <a:off x="8704421" y="977361"/>
              <a:ext cx="2031325" cy="497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400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已做任务说明</a:t>
              </a:r>
              <a:endParaRPr lang="en-US" altLang="zh-CN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2DFE6BA-3D47-4F07-9A95-637A58BE9F57}"/>
              </a:ext>
            </a:extLst>
          </p:cNvPr>
          <p:cNvGrpSpPr/>
          <p:nvPr/>
        </p:nvGrpSpPr>
        <p:grpSpPr>
          <a:xfrm>
            <a:off x="4881176" y="2867324"/>
            <a:ext cx="1415772" cy="904095"/>
            <a:chOff x="5576876" y="2230747"/>
            <a:chExt cx="1415772" cy="904095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A2FB66B-F71F-467D-8748-17184692B485}"/>
                </a:ext>
              </a:extLst>
            </p:cNvPr>
            <p:cNvSpPr txBox="1"/>
            <p:nvPr/>
          </p:nvSpPr>
          <p:spPr>
            <a:xfrm>
              <a:off x="5576876" y="2230747"/>
              <a:ext cx="864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latin typeface="Impact" panose="020B0806030902050204" pitchFamily="34" charset="0"/>
                </a:rPr>
                <a:t>03</a:t>
              </a:r>
              <a:endParaRPr lang="zh-CN" altLang="en-US" sz="44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B270E33-DDE9-4852-A0E5-284E9F13F239}"/>
                </a:ext>
              </a:extLst>
            </p:cNvPr>
            <p:cNvSpPr txBox="1"/>
            <p:nvPr/>
          </p:nvSpPr>
          <p:spPr>
            <a:xfrm>
              <a:off x="5576876" y="2637526"/>
              <a:ext cx="1415772" cy="497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400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后期规划</a:t>
              </a:r>
              <a:endParaRPr lang="en-US" altLang="zh-CN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/>
        </p:nvSpPr>
        <p:spPr>
          <a:xfrm rot="16200000">
            <a:off x="-1646906" y="2926862"/>
            <a:ext cx="5445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8800" b="1" spc="50" dirty="0">
                <a:solidFill>
                  <a:schemeClr val="accent1"/>
                </a:solidFill>
                <a:latin typeface="+mj-lt"/>
              </a:rPr>
              <a:t>.</a:t>
            </a:r>
            <a:endParaRPr lang="zh-CN" altLang="en-US" sz="8800" b="1" spc="5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/>
        </p:nvSpPr>
        <p:spPr>
          <a:xfrm>
            <a:off x="1101015" y="4859356"/>
            <a:ext cx="861774" cy="13747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400" b="1" spc="600" dirty="0">
                <a:solidFill>
                  <a:schemeClr val="accent1"/>
                </a:solidFill>
              </a:rPr>
              <a:t>目录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88A1B6B-C231-4AC7-B775-1F01B34A4058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2CF8912-1D78-4DDC-BD8B-3840053774E0}"/>
              </a:ext>
            </a:extLst>
          </p:cNvPr>
          <p:cNvSpPr txBox="1"/>
          <p:nvPr/>
        </p:nvSpPr>
        <p:spPr>
          <a:xfrm>
            <a:off x="566794" y="6583649"/>
            <a:ext cx="2056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竢实扬华  自强不息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6F1138-F9F3-482D-A591-5805BF05087E}"/>
              </a:ext>
            </a:extLst>
          </p:cNvPr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B8EEC6B-4E62-4567-8102-B919F1ABAE68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DE99215-858C-417E-8141-2D9F9CAC52D6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FCDD7AA9-3A23-4083-BBE1-8010A9D00A83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5CDE1A13-92C8-4873-8597-04BE5D7CFE37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3D4CB947-938F-471D-87BD-F95D26CB5809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979" y="159386"/>
            <a:ext cx="1551096" cy="437267"/>
          </a:xfrm>
          <a:prstGeom prst="rect">
            <a:avLst/>
          </a:prstGeo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C278980D-3705-4E39-8EAD-9D4BA81504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435691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1" name="文本框 40">
            <a:extLst>
              <a:ext uri="{FF2B5EF4-FFF2-40B4-BE49-F238E27FC236}">
                <a16:creationId xmlns:a16="http://schemas.microsoft.com/office/drawing/2014/main" id="{C38D1150-1855-4328-A800-3BE71FE9C5A8}"/>
              </a:ext>
            </a:extLst>
          </p:cNvPr>
          <p:cNvSpPr txBox="1"/>
          <p:nvPr/>
        </p:nvSpPr>
        <p:spPr>
          <a:xfrm>
            <a:off x="2282836" y="1287780"/>
            <a:ext cx="106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60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B99D52C-4FCA-4BBC-B990-C9F85AB56EFB}"/>
              </a:ext>
            </a:extLst>
          </p:cNvPr>
          <p:cNvSpPr txBox="1"/>
          <p:nvPr/>
        </p:nvSpPr>
        <p:spPr>
          <a:xfrm>
            <a:off x="2747578" y="2946824"/>
            <a:ext cx="106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60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D057818-57FA-47F7-B701-39374073C247}"/>
              </a:ext>
            </a:extLst>
          </p:cNvPr>
          <p:cNvSpPr txBox="1"/>
          <p:nvPr/>
        </p:nvSpPr>
        <p:spPr>
          <a:xfrm>
            <a:off x="2282836" y="4554558"/>
            <a:ext cx="106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60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3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30E93BBA-9F20-4580-8612-3EF4EC47C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1400" y="3277627"/>
            <a:ext cx="7184200" cy="23635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EDE315-FAE5-49F3-88BA-3B3F925F3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6792" y="1113809"/>
            <a:ext cx="7238416" cy="21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46916869-CDB6-4DD4-A8B6-C36CAC481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379" y="1085729"/>
            <a:ext cx="9557241" cy="46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0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程序设计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D9279EF-B75C-42FF-ABFF-25675490B83F}"/>
              </a:ext>
            </a:extLst>
          </p:cNvPr>
          <p:cNvGrpSpPr/>
          <p:nvPr/>
        </p:nvGrpSpPr>
        <p:grpSpPr>
          <a:xfrm>
            <a:off x="5883777" y="1833562"/>
            <a:ext cx="4762500" cy="3190875"/>
            <a:chOff x="4988627" y="1874605"/>
            <a:chExt cx="4762500" cy="319087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6C84345-1B6E-4D3F-B4CF-FC69E71E64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8627" y="1874605"/>
              <a:ext cx="4762500" cy="3190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A730820-72ED-4221-B6C6-FD0E663ED250}"/>
                </a:ext>
              </a:extLst>
            </p:cNvPr>
            <p:cNvSpPr/>
            <p:nvPr/>
          </p:nvSpPr>
          <p:spPr>
            <a:xfrm>
              <a:off x="5573027" y="3551722"/>
              <a:ext cx="1992430" cy="6930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箭头: 右 11">
            <a:extLst>
              <a:ext uri="{FF2B5EF4-FFF2-40B4-BE49-F238E27FC236}">
                <a16:creationId xmlns:a16="http://schemas.microsoft.com/office/drawing/2014/main" id="{057008DD-CEE1-4353-A5D4-76D3F6473F7B}"/>
              </a:ext>
            </a:extLst>
          </p:cNvPr>
          <p:cNvSpPr/>
          <p:nvPr/>
        </p:nvSpPr>
        <p:spPr>
          <a:xfrm>
            <a:off x="6684412" y="3622603"/>
            <a:ext cx="1740568" cy="2345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4A066962-A582-4666-BC36-2BB73A18E296}"/>
              </a:ext>
            </a:extLst>
          </p:cNvPr>
          <p:cNvSpPr/>
          <p:nvPr/>
        </p:nvSpPr>
        <p:spPr>
          <a:xfrm rot="10800000">
            <a:off x="6643972" y="3843143"/>
            <a:ext cx="1740568" cy="2345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CE96D6-A73B-434C-B2AC-B765B8A4B365}"/>
              </a:ext>
            </a:extLst>
          </p:cNvPr>
          <p:cNvSpPr txBox="1"/>
          <p:nvPr/>
        </p:nvSpPr>
        <p:spPr>
          <a:xfrm>
            <a:off x="6959066" y="3215087"/>
            <a:ext cx="151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设计参数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3B5206-6997-4DFC-BDD0-24C062DDCAE6}"/>
              </a:ext>
            </a:extLst>
          </p:cNvPr>
          <p:cNvSpPr txBox="1"/>
          <p:nvPr/>
        </p:nvSpPr>
        <p:spPr>
          <a:xfrm>
            <a:off x="7015215" y="4050882"/>
            <a:ext cx="151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检算结果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A96CF000-F479-438C-9B10-02549076C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295"/>
          <a:stretch/>
        </p:blipFill>
        <p:spPr>
          <a:xfrm>
            <a:off x="2013952" y="1344436"/>
            <a:ext cx="1841549" cy="4479965"/>
          </a:xfrm>
          <a:prstGeom prst="rect">
            <a:avLst/>
          </a:prstGeom>
        </p:spPr>
      </p:pic>
      <p:graphicFrame>
        <p:nvGraphicFramePr>
          <p:cNvPr id="18" name="图示 17">
            <a:extLst>
              <a:ext uri="{FF2B5EF4-FFF2-40B4-BE49-F238E27FC236}">
                <a16:creationId xmlns:a16="http://schemas.microsoft.com/office/drawing/2014/main" id="{3EC92966-6A5A-47F7-8FED-7588641981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011503"/>
              </p:ext>
            </p:extLst>
          </p:nvPr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8760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程序设计</a:t>
            </a:r>
          </a:p>
        </p:txBody>
      </p:sp>
      <p:graphicFrame>
        <p:nvGraphicFramePr>
          <p:cNvPr id="18" name="图示 17">
            <a:extLst>
              <a:ext uri="{FF2B5EF4-FFF2-40B4-BE49-F238E27FC236}">
                <a16:creationId xmlns:a16="http://schemas.microsoft.com/office/drawing/2014/main" id="{3EC92966-6A5A-47F7-8FED-7588641981E6}"/>
              </a:ext>
            </a:extLst>
          </p:cNvPr>
          <p:cNvGraphicFramePr/>
          <p:nvPr/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图形 9">
            <a:extLst>
              <a:ext uri="{FF2B5EF4-FFF2-40B4-BE49-F238E27FC236}">
                <a16:creationId xmlns:a16="http://schemas.microsoft.com/office/drawing/2014/main" id="{E8528B2D-8BE1-4546-B46D-B62EC7A725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89196" y="855114"/>
            <a:ext cx="6352674" cy="514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1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258586"/>
              </p:ext>
            </p:extLst>
          </p:nvPr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918958D3-7C58-4C73-A7B5-3DC70FD226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7523181"/>
              </p:ext>
            </p:extLst>
          </p:nvPr>
        </p:nvGraphicFramePr>
        <p:xfrm>
          <a:off x="4977598" y="1277753"/>
          <a:ext cx="6417490" cy="4302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EB803A1B-E4B2-4048-9B09-D1C0624563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3904" y="1072535"/>
            <a:ext cx="2225944" cy="4558563"/>
          </a:xfrm>
          <a:prstGeom prst="rect">
            <a:avLst/>
          </a:prstGeom>
        </p:spPr>
      </p:pic>
      <p:sp>
        <p:nvSpPr>
          <p:cNvPr id="21" name="标题 1">
            <a:extLst>
              <a:ext uri="{FF2B5EF4-FFF2-40B4-BE49-F238E27FC236}">
                <a16:creationId xmlns:a16="http://schemas.microsoft.com/office/drawing/2014/main" id="{D5C108C5-C8BB-46BD-B4A2-FF9A86EC06D5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583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F38E61D-88D3-4AB1-9BB3-CA4C08B76F15}"/>
              </a:ext>
            </a:extLst>
          </p:cNvPr>
          <p:cNvSpPr txBox="1"/>
          <p:nvPr/>
        </p:nvSpPr>
        <p:spPr>
          <a:xfrm>
            <a:off x="1306528" y="1785686"/>
            <a:ext cx="9360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D332D78E-BED6-4F48-AF68-790456243E15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D4F457-BC0D-4300-B290-0FB5DE69F0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15" y="1785685"/>
            <a:ext cx="6323959" cy="29656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C9A943-B69C-4682-B8EC-638EE97BD8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6854" y="1785686"/>
            <a:ext cx="5659732" cy="296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3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F38E61D-88D3-4AB1-9BB3-CA4C08B76F15}"/>
              </a:ext>
            </a:extLst>
          </p:cNvPr>
          <p:cNvSpPr txBox="1"/>
          <p:nvPr/>
        </p:nvSpPr>
        <p:spPr>
          <a:xfrm>
            <a:off x="1306528" y="1785686"/>
            <a:ext cx="9360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D9F72A3-BC9E-4A51-B02C-21E779997B57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8CC0B4-556A-446A-A65B-AE81179C06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4353"/>
          <a:stretch/>
        </p:blipFill>
        <p:spPr>
          <a:xfrm>
            <a:off x="5238681" y="1141361"/>
            <a:ext cx="6539456" cy="41856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F66D1C-6134-43D4-88C9-F02A605A454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7852"/>
          <a:stretch/>
        </p:blipFill>
        <p:spPr>
          <a:xfrm>
            <a:off x="295496" y="1136106"/>
            <a:ext cx="4680409" cy="419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9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701554"/>
              </p:ext>
            </p:extLst>
          </p:nvPr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F38E61D-88D3-4AB1-9BB3-CA4C08B76F15}"/>
              </a:ext>
            </a:extLst>
          </p:cNvPr>
          <p:cNvSpPr txBox="1"/>
          <p:nvPr/>
        </p:nvSpPr>
        <p:spPr>
          <a:xfrm>
            <a:off x="1306528" y="1785686"/>
            <a:ext cx="9360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D9F72A3-BC9E-4A51-B02C-21E779997B57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941EA8-6010-4CFE-B24A-E3E7A114DA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72535"/>
            <a:ext cx="7081900" cy="44523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C866DEF-5566-4617-9F79-C9C2BE8B3A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8082" y="951944"/>
            <a:ext cx="4864350" cy="462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8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F38E61D-88D3-4AB1-9BB3-CA4C08B76F15}"/>
              </a:ext>
            </a:extLst>
          </p:cNvPr>
          <p:cNvSpPr txBox="1"/>
          <p:nvPr/>
        </p:nvSpPr>
        <p:spPr>
          <a:xfrm>
            <a:off x="1306528" y="1785686"/>
            <a:ext cx="9360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D9F72A3-BC9E-4A51-B02C-21E779997B57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66596C-3EE7-41FB-ACE6-64746806D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649" y="905017"/>
            <a:ext cx="5409153" cy="48594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559B3A-1485-4895-9F9A-F0DBAFE461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9591" y="905017"/>
            <a:ext cx="6063760" cy="47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7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F38E61D-88D3-4AB1-9BB3-CA4C08B76F15}"/>
              </a:ext>
            </a:extLst>
          </p:cNvPr>
          <p:cNvSpPr txBox="1"/>
          <p:nvPr/>
        </p:nvSpPr>
        <p:spPr>
          <a:xfrm>
            <a:off x="1306528" y="1785686"/>
            <a:ext cx="9360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D9F72A3-BC9E-4A51-B02C-21E779997B57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1F4C0DC-5C7E-4306-8CDE-871E5C5BC9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9714" y="1072535"/>
            <a:ext cx="7792572" cy="487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6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515437" y="2105561"/>
            <a:ext cx="221406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1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F0D034F-F21D-4FEE-B13B-382D858F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毕设任务说明 </a:t>
            </a:r>
          </a:p>
        </p:txBody>
      </p:sp>
    </p:spTree>
    <p:extLst>
      <p:ext uri="{BB962C8B-B14F-4D97-AF65-F5344CB8AC3E}">
        <p14:creationId xmlns:p14="http://schemas.microsoft.com/office/powerpoint/2010/main" val="217470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F38E61D-88D3-4AB1-9BB3-CA4C08B76F15}"/>
              </a:ext>
            </a:extLst>
          </p:cNvPr>
          <p:cNvSpPr txBox="1"/>
          <p:nvPr/>
        </p:nvSpPr>
        <p:spPr>
          <a:xfrm>
            <a:off x="1306528" y="1785686"/>
            <a:ext cx="9360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D9F72A3-BC9E-4A51-B02C-21E779997B57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FABE3-1A54-46A1-8AF9-CA8C8E03B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632" y="1189544"/>
            <a:ext cx="6009918" cy="44789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5A5895-F76B-4682-8E64-CFA6E5C4F73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901" y="1340962"/>
            <a:ext cx="5568099" cy="417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F38E61D-88D3-4AB1-9BB3-CA4C08B76F15}"/>
              </a:ext>
            </a:extLst>
          </p:cNvPr>
          <p:cNvSpPr txBox="1"/>
          <p:nvPr/>
        </p:nvSpPr>
        <p:spPr>
          <a:xfrm>
            <a:off x="1306528" y="1785686"/>
            <a:ext cx="9360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D9F72A3-BC9E-4A51-B02C-21E779997B57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897ABB-83AF-4FA5-A4F0-900979523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2330" y="1296185"/>
            <a:ext cx="5820706" cy="42656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F68B6C6-F99B-4714-BCA3-F2E9E72BCD7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1" y="2069129"/>
            <a:ext cx="5842980" cy="246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0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F38E61D-88D3-4AB1-9BB3-CA4C08B76F15}"/>
              </a:ext>
            </a:extLst>
          </p:cNvPr>
          <p:cNvSpPr txBox="1"/>
          <p:nvPr/>
        </p:nvSpPr>
        <p:spPr>
          <a:xfrm>
            <a:off x="1306528" y="1785686"/>
            <a:ext cx="9360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D9F72A3-BC9E-4A51-B02C-21E779997B57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58C641-047D-424F-9843-FBF07FB45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241" y="1176812"/>
            <a:ext cx="5806401" cy="44604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5EC99D-8CB6-4953-B3E6-0B9C35127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4281" y="1176811"/>
            <a:ext cx="5864805" cy="44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9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3612314"/>
              </p:ext>
            </p:extLst>
          </p:nvPr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6D9F72A3-BC9E-4A51-B02C-21E779997B57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1756588-F4EB-49D1-BADA-3095FF2899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5496" y="902098"/>
            <a:ext cx="8082881" cy="50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5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6D9F72A3-BC9E-4A51-B02C-21E779997B57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E90480-29C1-4A03-AF94-BD927D7374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2907" y="1072535"/>
            <a:ext cx="8588059" cy="483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2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6D9F72A3-BC9E-4A51-B02C-21E779997B57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E7E9AA-7D68-4632-B73A-5D1F04D648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287" y="991815"/>
            <a:ext cx="9835299" cy="487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4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6D9F72A3-BC9E-4A51-B02C-21E779997B57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275282-4A3A-448F-8168-9BFEF9DAFF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" y="1468461"/>
            <a:ext cx="9524215" cy="406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2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测试评估</a:t>
            </a:r>
          </a:p>
        </p:txBody>
      </p:sp>
      <p:graphicFrame>
        <p:nvGraphicFramePr>
          <p:cNvPr id="18" name="图示 17">
            <a:extLst>
              <a:ext uri="{FF2B5EF4-FFF2-40B4-BE49-F238E27FC236}">
                <a16:creationId xmlns:a16="http://schemas.microsoft.com/office/drawing/2014/main" id="{3EC92966-6A5A-47F7-8FED-7588641981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4386830"/>
              </p:ext>
            </p:extLst>
          </p:nvPr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57827618-0006-40EF-85A5-73FBE6DA1E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726" y="915786"/>
            <a:ext cx="4782217" cy="5239481"/>
          </a:xfrm>
          <a:prstGeom prst="rect">
            <a:avLst/>
          </a:prstGeom>
        </p:spPr>
      </p:pic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634979"/>
              </p:ext>
            </p:extLst>
          </p:nvPr>
        </p:nvGraphicFramePr>
        <p:xfrm>
          <a:off x="5780819" y="1898683"/>
          <a:ext cx="5927272" cy="2909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70430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测试评估</a:t>
            </a:r>
          </a:p>
        </p:txBody>
      </p:sp>
      <p:graphicFrame>
        <p:nvGraphicFramePr>
          <p:cNvPr id="18" name="图示 17">
            <a:extLst>
              <a:ext uri="{FF2B5EF4-FFF2-40B4-BE49-F238E27FC236}">
                <a16:creationId xmlns:a16="http://schemas.microsoft.com/office/drawing/2014/main" id="{3EC92966-6A5A-47F7-8FED-7588641981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3817280"/>
              </p:ext>
            </p:extLst>
          </p:nvPr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9652919C-DD0E-43EA-A4CC-756E66255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568" y="842601"/>
            <a:ext cx="4734586" cy="5172797"/>
          </a:xfrm>
          <a:prstGeom prst="rect">
            <a:avLst/>
          </a:prstGeom>
        </p:spPr>
      </p:pic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C920A37-0C58-4BD5-937B-F80F5C80C0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1227995"/>
              </p:ext>
            </p:extLst>
          </p:nvPr>
        </p:nvGraphicFramePr>
        <p:xfrm>
          <a:off x="5662341" y="1974096"/>
          <a:ext cx="5927271" cy="2909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171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515437" y="2105561"/>
            <a:ext cx="24577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1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F0D034F-F21D-4FEE-B13B-382D858F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后期规划</a:t>
            </a:r>
          </a:p>
        </p:txBody>
      </p:sp>
    </p:spTree>
    <p:extLst>
      <p:ext uri="{BB962C8B-B14F-4D97-AF65-F5344CB8AC3E}">
        <p14:creationId xmlns:p14="http://schemas.microsoft.com/office/powerpoint/2010/main" val="55565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毕设任务说明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07A3E7-2A14-4401-8B41-A22B46088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968" t="19932" r="2968" b="48654"/>
          <a:stretch/>
        </p:blipFill>
        <p:spPr>
          <a:xfrm>
            <a:off x="5774818" y="2693965"/>
            <a:ext cx="5538423" cy="27385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552F06-2E18-400F-B813-7FE5AABC1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9" y="2818655"/>
            <a:ext cx="4243331" cy="261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1C55625-3E19-473C-A13E-6CCA324DDA15}"/>
              </a:ext>
            </a:extLst>
          </p:cNvPr>
          <p:cNvSpPr txBox="1"/>
          <p:nvPr/>
        </p:nvSpPr>
        <p:spPr>
          <a:xfrm>
            <a:off x="2348845" y="1116384"/>
            <a:ext cx="749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6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扶壁式挡土墙稳定性检算程序设计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6741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毕设任务说明 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140E3C9-2499-42F7-BD29-856005A95BE1}"/>
              </a:ext>
            </a:extLst>
          </p:cNvPr>
          <p:cNvGraphicFramePr/>
          <p:nvPr/>
        </p:nvGraphicFramePr>
        <p:xfrm>
          <a:off x="702733" y="1439333"/>
          <a:ext cx="10710333" cy="3996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615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2">
            <a:extLst>
              <a:ext uri="{FF2B5EF4-FFF2-40B4-BE49-F238E27FC236}">
                <a16:creationId xmlns:a16="http://schemas.microsoft.com/office/drawing/2014/main" id="{71A30F86-8AFA-4C51-BAB6-58518BAF58AF}"/>
              </a:ext>
            </a:extLst>
          </p:cNvPr>
          <p:cNvSpPr txBox="1">
            <a:spLocks/>
          </p:cNvSpPr>
          <p:nvPr/>
        </p:nvSpPr>
        <p:spPr>
          <a:xfrm>
            <a:off x="810314" y="1952272"/>
            <a:ext cx="5203755" cy="7407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800" b="1" spc="300" dirty="0">
                <a:solidFill>
                  <a:schemeClr val="bg1"/>
                </a:solidFill>
              </a:rPr>
              <a:t>谢谢您的聆听！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0402489D-455C-4999-ADDF-DF3E04B5438F}"/>
              </a:ext>
            </a:extLst>
          </p:cNvPr>
          <p:cNvSpPr txBox="1">
            <a:spLocks/>
          </p:cNvSpPr>
          <p:nvPr/>
        </p:nvSpPr>
        <p:spPr>
          <a:xfrm>
            <a:off x="844798" y="2815864"/>
            <a:ext cx="5203755" cy="2890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>
                <a:solidFill>
                  <a:schemeClr val="bg1"/>
                </a:solidFill>
              </a:rPr>
              <a:t>THANK YOU FOR YOUR GUIDANCE</a:t>
            </a:r>
            <a:endParaRPr lang="zh-CN" alt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矩形: 圆角 4">
            <a:extLst>
              <a:ext uri="{FF2B5EF4-FFF2-40B4-BE49-F238E27FC236}">
                <a16:creationId xmlns:a16="http://schemas.microsoft.com/office/drawing/2014/main" id="{A8001361-7C49-4661-AF5E-A3DEB985A852}"/>
              </a:ext>
            </a:extLst>
          </p:cNvPr>
          <p:cNvSpPr/>
          <p:nvPr/>
        </p:nvSpPr>
        <p:spPr>
          <a:xfrm>
            <a:off x="979267" y="3610094"/>
            <a:ext cx="2005979" cy="369333"/>
          </a:xfrm>
          <a:prstGeom prst="roundRect">
            <a:avLst>
              <a:gd name="adj" fmla="val 8456"/>
            </a:avLst>
          </a:prstGeom>
          <a:solidFill>
            <a:srgbClr val="F5D699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rgbClr val="780009"/>
                </a:solidFill>
                <a:latin typeface="+mn-ea"/>
              </a:rPr>
              <a:t>汇报人：</a:t>
            </a:r>
            <a:r>
              <a:rPr lang="en-US" altLang="zh-CN" b="1" dirty="0">
                <a:solidFill>
                  <a:srgbClr val="780009"/>
                </a:solidFill>
                <a:latin typeface="+mn-ea"/>
              </a:rPr>
              <a:t>123123</a:t>
            </a:r>
            <a:endParaRPr lang="zh-CN" altLang="en-US" b="1" dirty="0">
              <a:solidFill>
                <a:srgbClr val="780009"/>
              </a:solidFill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6" y="830021"/>
            <a:ext cx="2540500" cy="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9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毕设任务说明 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140E3C9-2499-42F7-BD29-856005A95B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7932018"/>
              </p:ext>
            </p:extLst>
          </p:nvPr>
        </p:nvGraphicFramePr>
        <p:xfrm>
          <a:off x="702733" y="1439333"/>
          <a:ext cx="10710333" cy="3996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069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515437" y="2105561"/>
            <a:ext cx="239681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1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F0D034F-F21D-4FEE-B13B-382D858F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已做工作说明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2C1D57-54F7-4848-BC50-62473C8EA040}"/>
              </a:ext>
            </a:extLst>
          </p:cNvPr>
          <p:cNvSpPr txBox="1"/>
          <p:nvPr/>
        </p:nvSpPr>
        <p:spPr>
          <a:xfrm>
            <a:off x="5480718" y="3679017"/>
            <a:ext cx="44117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>
                <a:hlinkClick r:id="rId3" action="ppaction://hlinksldjump"/>
              </a:rPr>
              <a:t>算法分析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>
                <a:hlinkClick r:id="rId4" action="ppaction://hlinksldjump"/>
              </a:rPr>
              <a:t>程序设计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>
                <a:hlinkClick r:id="rId5" action="ppaction://hlinksldjump"/>
              </a:rPr>
              <a:t>测试评估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1746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7A0E8AEC-22D7-4502-AC30-2E7A4D803A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964513"/>
              </p:ext>
            </p:extLst>
          </p:nvPr>
        </p:nvGraphicFramePr>
        <p:xfrm>
          <a:off x="1193014" y="1072535"/>
          <a:ext cx="10317114" cy="5530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E1EF465-2CD6-422B-8AF8-F28DEC15D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20" t="36854" b="23944"/>
          <a:stretch/>
        </p:blipFill>
        <p:spPr>
          <a:xfrm>
            <a:off x="1540041" y="860780"/>
            <a:ext cx="8181475" cy="4970750"/>
          </a:xfrm>
          <a:prstGeom prst="rect">
            <a:avLst/>
          </a:prstGeom>
        </p:spPr>
      </p:pic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1C88A522-C73E-4FE8-9619-C213CF2AE2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7124230"/>
              </p:ext>
            </p:extLst>
          </p:nvPr>
        </p:nvGraphicFramePr>
        <p:xfrm>
          <a:off x="895546" y="5995447"/>
          <a:ext cx="10595728" cy="510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303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6755528"/>
              </p:ext>
            </p:extLst>
          </p:nvPr>
        </p:nvGraphicFramePr>
        <p:xfrm>
          <a:off x="895546" y="5995447"/>
          <a:ext cx="10595728" cy="510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1FA1499-A5BB-4736-B605-3DA9588D146E}"/>
                  </a:ext>
                </a:extLst>
              </p:cNvPr>
              <p:cNvSpPr txBox="1"/>
              <p:nvPr/>
            </p:nvSpPr>
            <p:spPr>
              <a:xfrm>
                <a:off x="0" y="1409238"/>
                <a:ext cx="5372782" cy="989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CN" sz="280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f>
                        <m:f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/>
                            </a:rPr>
                            <m:t>sin</m:t>
                          </m:r>
                          <m:r>
                            <a:rPr lang="en-US" altLang="zh-CN" sz="280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800">
                              <a:latin typeface="Cambria Math"/>
                            </a:rPr>
                            <m:t>90°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/>
                            </a:rPr>
                            <m:t>φ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/>
                            </a:rPr>
                            <m:t>sin</m:t>
                          </m:r>
                          <m:r>
                            <a:rPr lang="en-US" altLang="zh-CN" sz="280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sz="280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sz="280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1FA1499-A5BB-4736-B605-3DA9588D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09238"/>
                <a:ext cx="5372782" cy="989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9289876-8A19-438F-A872-72AE83CD66F0}"/>
                  </a:ext>
                </a:extLst>
              </p:cNvPr>
              <p:cNvSpPr txBox="1"/>
              <p:nvPr/>
            </p:nvSpPr>
            <p:spPr>
              <a:xfrm>
                <a:off x="817717" y="2930866"/>
                <a:ext cx="540528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kern="1200" dirty="0"/>
                  <a:t>其中：</a:t>
                </a:r>
                <a:endParaRPr lang="en-US" altLang="zh-CN" sz="2000" kern="1200" dirty="0"/>
              </a:p>
              <a:p>
                <a:endParaRPr lang="en-US" altLang="zh-CN" sz="2000" kern="1200" dirty="0"/>
              </a:p>
              <a:p>
                <a:r>
                  <a:rPr lang="en-US" altLang="zh-CN" sz="2000" kern="1200" baseline="-25000" dirty="0"/>
                  <a:t> </a:t>
                </a:r>
                <a:r>
                  <a:rPr lang="en-US" altLang="zh-CN" sz="2000" kern="1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kern="120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kern="1200" dirty="0"/>
                  <a:t>属于</a:t>
                </a:r>
                <a:r>
                  <a:rPr lang="en-US" altLang="zh-CN" sz="2000" kern="1200" dirty="0"/>
                  <a:t>0</a:t>
                </a:r>
                <a:r>
                  <a:rPr lang="zh-CN" altLang="en-US" sz="2000" kern="1200" dirty="0"/>
                  <a:t>～</a:t>
                </a:r>
                <a14:m>
                  <m:oMath xmlns:m="http://schemas.openxmlformats.org/officeDocument/2006/math">
                    <m:r>
                      <a:rPr lang="en-US" altLang="zh-CN" sz="2000" b="0" i="1" kern="120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000" dirty="0"/>
                  <a:t>属于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0~90°−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9289876-8A19-438F-A872-72AE83CD6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17" y="2930866"/>
                <a:ext cx="5405283" cy="1323439"/>
              </a:xfrm>
              <a:prstGeom prst="rect">
                <a:avLst/>
              </a:prstGeom>
              <a:blipFill>
                <a:blip r:embed="rId8"/>
                <a:stretch>
                  <a:fillRect l="-1127" t="-2765" b="-7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8299DDD-AAC3-4C3A-95DC-EA0DFA5A934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29" y="1421088"/>
            <a:ext cx="4975998" cy="39807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5A064D-AD6E-4CD0-B040-BE8476D395A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r="27967"/>
          <a:stretch/>
        </p:blipFill>
        <p:spPr>
          <a:xfrm>
            <a:off x="9649693" y="1316801"/>
            <a:ext cx="2387138" cy="343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7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民大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7010E"/>
      </a:accent1>
      <a:accent2>
        <a:srgbClr val="CC4226"/>
      </a:accent2>
      <a:accent3>
        <a:srgbClr val="2B948C"/>
      </a:accent3>
      <a:accent4>
        <a:srgbClr val="3B5DCC"/>
      </a:accent4>
      <a:accent5>
        <a:srgbClr val="FCDE99"/>
      </a:accent5>
      <a:accent6>
        <a:srgbClr val="5C448A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4844</TotalTime>
  <Words>622</Words>
  <Application>Microsoft Office PowerPoint</Application>
  <PresentationFormat>宽屏</PresentationFormat>
  <Paragraphs>279</Paragraphs>
  <Slides>41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等线</vt:lpstr>
      <vt:lpstr>微软雅黑</vt:lpstr>
      <vt:lpstr>Arial</vt:lpstr>
      <vt:lpstr>Calibri</vt:lpstr>
      <vt:lpstr>Cambria Math</vt:lpstr>
      <vt:lpstr>Impact</vt:lpstr>
      <vt:lpstr>Wingdings</vt:lpstr>
      <vt:lpstr>Office 主题​​</vt:lpstr>
      <vt:lpstr>毕设进度汇报</vt:lpstr>
      <vt:lpstr>PowerPoint 演示文稿</vt:lpstr>
      <vt:lpstr>毕设任务说明 </vt:lpstr>
      <vt:lpstr>毕设任务说明 </vt:lpstr>
      <vt:lpstr>毕设任务说明 </vt:lpstr>
      <vt:lpstr>已做工作说明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2.2 程序设计</vt:lpstr>
      <vt:lpstr>2.2 程序设计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2.3 测试评估</vt:lpstr>
      <vt:lpstr>2.3 测试评估</vt:lpstr>
      <vt:lpstr>后期规划</vt:lpstr>
      <vt:lpstr>毕设任务说明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SWJTU</dc:creator>
  <cp:lastModifiedBy>shaokai</cp:lastModifiedBy>
  <cp:revision>248</cp:revision>
  <dcterms:created xsi:type="dcterms:W3CDTF">2018-12-17T16:17:19Z</dcterms:created>
  <dcterms:modified xsi:type="dcterms:W3CDTF">2022-06-17T06:57:45Z</dcterms:modified>
</cp:coreProperties>
</file>